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9"/>
  </p:notesMasterIdLst>
  <p:handoutMasterIdLst>
    <p:handoutMasterId r:id="rId20"/>
  </p:handoutMasterIdLst>
  <p:sldIdLst>
    <p:sldId id="256" r:id="rId5"/>
    <p:sldId id="257" r:id="rId6"/>
    <p:sldId id="310" r:id="rId7"/>
    <p:sldId id="301" r:id="rId8"/>
    <p:sldId id="302" r:id="rId9"/>
    <p:sldId id="311" r:id="rId10"/>
    <p:sldId id="312" r:id="rId11"/>
    <p:sldId id="314" r:id="rId12"/>
    <p:sldId id="318" r:id="rId13"/>
    <p:sldId id="315" r:id="rId14"/>
    <p:sldId id="316" r:id="rId15"/>
    <p:sldId id="317" r:id="rId16"/>
    <p:sldId id="259" r:id="rId17"/>
    <p:sldId id="342" r:id="rId18"/>
  </p:sldIdLst>
  <p:sldSz cx="12192000" cy="6858000"/>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B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2E8B5-DB57-4D30-B642-F63889A7B396}" v="3" dt="2025-06-30T16:34:13.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48" y="531"/>
      </p:cViewPr>
      <p:guideLst/>
    </p:cSldViewPr>
  </p:slideViewPr>
  <p:notesTextViewPr>
    <p:cViewPr>
      <p:scale>
        <a:sx n="1" d="1"/>
        <a:sy n="1" d="1"/>
      </p:scale>
      <p:origin x="0" y="0"/>
    </p:cViewPr>
  </p:notesTextViewPr>
  <p:notesViewPr>
    <p:cSldViewPr snapToGrid="0">
      <p:cViewPr varScale="1">
        <p:scale>
          <a:sx n="82" d="100"/>
          <a:sy n="82" d="100"/>
        </p:scale>
        <p:origin x="387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art Malcolm" userId="f37de74d-f9d4-4d2b-8e9c-4fefed919d06" providerId="ADAL" clId="{4892E8B5-DB57-4D30-B642-F63889A7B396}"/>
    <pc:docChg chg="undo custSel addSld delSld modSld modMainMaster">
      <pc:chgData name="Stuart Malcolm" userId="f37de74d-f9d4-4d2b-8e9c-4fefed919d06" providerId="ADAL" clId="{4892E8B5-DB57-4D30-B642-F63889A7B396}" dt="2025-06-30T16:36:08.963" v="124"/>
      <pc:docMkLst>
        <pc:docMk/>
      </pc:docMkLst>
      <pc:sldChg chg="modSp add mod">
        <pc:chgData name="Stuart Malcolm" userId="f37de74d-f9d4-4d2b-8e9c-4fefed919d06" providerId="ADAL" clId="{4892E8B5-DB57-4D30-B642-F63889A7B396}" dt="2025-06-30T16:19:58.338" v="104" actId="20577"/>
        <pc:sldMkLst>
          <pc:docMk/>
          <pc:sldMk cId="2477390289" sldId="256"/>
        </pc:sldMkLst>
        <pc:spChg chg="mod">
          <ac:chgData name="Stuart Malcolm" userId="f37de74d-f9d4-4d2b-8e9c-4fefed919d06" providerId="ADAL" clId="{4892E8B5-DB57-4D30-B642-F63889A7B396}" dt="2025-06-30T16:18:51.854" v="2" actId="20577"/>
          <ac:spMkLst>
            <pc:docMk/>
            <pc:sldMk cId="2477390289" sldId="256"/>
            <ac:spMk id="3" creationId="{B6847A5D-908B-EE91-7166-46BAED913433}"/>
          </ac:spMkLst>
        </pc:spChg>
        <pc:spChg chg="mod">
          <ac:chgData name="Stuart Malcolm" userId="f37de74d-f9d4-4d2b-8e9c-4fefed919d06" providerId="ADAL" clId="{4892E8B5-DB57-4D30-B642-F63889A7B396}" dt="2025-06-30T16:19:58.338" v="104" actId="20577"/>
          <ac:spMkLst>
            <pc:docMk/>
            <pc:sldMk cId="2477390289" sldId="256"/>
            <ac:spMk id="4" creationId="{D8360805-3C2E-1A4D-7C15-7485E3104D07}"/>
          </ac:spMkLst>
        </pc:spChg>
      </pc:sldChg>
      <pc:sldChg chg="addSp delSp del mod">
        <pc:chgData name="Stuart Malcolm" userId="f37de74d-f9d4-4d2b-8e9c-4fefed919d06" providerId="ADAL" clId="{4892E8B5-DB57-4D30-B642-F63889A7B396}" dt="2025-06-30T16:34:20.145" v="117" actId="47"/>
        <pc:sldMkLst>
          <pc:docMk/>
          <pc:sldMk cId="0" sldId="258"/>
        </pc:sldMkLst>
        <pc:picChg chg="add del">
          <ac:chgData name="Stuart Malcolm" userId="f37de74d-f9d4-4d2b-8e9c-4fefed919d06" providerId="ADAL" clId="{4892E8B5-DB57-4D30-B642-F63889A7B396}" dt="2025-06-30T16:29:23.092" v="115" actId="478"/>
          <ac:picMkLst>
            <pc:docMk/>
            <pc:sldMk cId="0" sldId="258"/>
            <ac:picMk id="57" creationId="{00000000-0000-0000-0000-000000000000}"/>
          </ac:picMkLst>
        </pc:picChg>
      </pc:sldChg>
      <pc:sldChg chg="del">
        <pc:chgData name="Stuart Malcolm" userId="f37de74d-f9d4-4d2b-8e9c-4fefed919d06" providerId="ADAL" clId="{4892E8B5-DB57-4D30-B642-F63889A7B396}" dt="2025-06-30T16:20:06.630" v="105" actId="47"/>
        <pc:sldMkLst>
          <pc:docMk/>
          <pc:sldMk cId="0" sldId="262"/>
        </pc:sldMkLst>
      </pc:sldChg>
      <pc:sldChg chg="modSp mod">
        <pc:chgData name="Stuart Malcolm" userId="f37de74d-f9d4-4d2b-8e9c-4fefed919d06" providerId="ADAL" clId="{4892E8B5-DB57-4D30-B642-F63889A7B396}" dt="2025-06-30T16:36:08.963" v="124"/>
        <pc:sldMkLst>
          <pc:docMk/>
          <pc:sldMk cId="2304715107" sldId="302"/>
        </pc:sldMkLst>
        <pc:graphicFrameChg chg="modGraphic">
          <ac:chgData name="Stuart Malcolm" userId="f37de74d-f9d4-4d2b-8e9c-4fefed919d06" providerId="ADAL" clId="{4892E8B5-DB57-4D30-B642-F63889A7B396}" dt="2025-06-30T16:36:08.963" v="124"/>
          <ac:graphicFrameMkLst>
            <pc:docMk/>
            <pc:sldMk cId="2304715107" sldId="302"/>
            <ac:graphicFrameMk id="5" creationId="{5FAAB425-D37C-70E7-C63B-A42855A909A6}"/>
          </ac:graphicFrameMkLst>
        </pc:graphicFrameChg>
      </pc:sldChg>
      <pc:sldChg chg="modSp mod">
        <pc:chgData name="Stuart Malcolm" userId="f37de74d-f9d4-4d2b-8e9c-4fefed919d06" providerId="ADAL" clId="{4892E8B5-DB57-4D30-B642-F63889A7B396}" dt="2025-06-30T16:27:40.609" v="112" actId="1076"/>
        <pc:sldMkLst>
          <pc:docMk/>
          <pc:sldMk cId="1526299143" sldId="314"/>
        </pc:sldMkLst>
        <pc:spChg chg="mod">
          <ac:chgData name="Stuart Malcolm" userId="f37de74d-f9d4-4d2b-8e9c-4fefed919d06" providerId="ADAL" clId="{4892E8B5-DB57-4D30-B642-F63889A7B396}" dt="2025-06-30T16:27:40.609" v="112" actId="1076"/>
          <ac:spMkLst>
            <pc:docMk/>
            <pc:sldMk cId="1526299143" sldId="314"/>
            <ac:spMk id="5" creationId="{F4D88907-2472-F2C4-3F30-FBB3352620B1}"/>
          </ac:spMkLst>
        </pc:spChg>
      </pc:sldChg>
      <pc:sldChg chg="modSp add">
        <pc:chgData name="Stuart Malcolm" userId="f37de74d-f9d4-4d2b-8e9c-4fefed919d06" providerId="ADAL" clId="{4892E8B5-DB57-4D30-B642-F63889A7B396}" dt="2025-06-30T16:34:13.535" v="116"/>
        <pc:sldMkLst>
          <pc:docMk/>
          <pc:sldMk cId="873751900" sldId="342"/>
        </pc:sldMkLst>
        <pc:spChg chg="mod">
          <ac:chgData name="Stuart Malcolm" userId="f37de74d-f9d4-4d2b-8e9c-4fefed919d06" providerId="ADAL" clId="{4892E8B5-DB57-4D30-B642-F63889A7B396}" dt="2025-06-30T16:34:13.535" v="116"/>
          <ac:spMkLst>
            <pc:docMk/>
            <pc:sldMk cId="873751900" sldId="342"/>
            <ac:spMk id="4" creationId="{FB1CEAD8-8B07-4E2A-CC2D-40296B7B4D1D}"/>
          </ac:spMkLst>
        </pc:spChg>
      </pc:sldChg>
      <pc:sldMasterChg chg="addSp delSp modSp mod delSldLayout">
        <pc:chgData name="Stuart Malcolm" userId="f37de74d-f9d4-4d2b-8e9c-4fefed919d06" providerId="ADAL" clId="{4892E8B5-DB57-4D30-B642-F63889A7B396}" dt="2025-06-30T16:34:20.145" v="117" actId="47"/>
        <pc:sldMasterMkLst>
          <pc:docMk/>
          <pc:sldMasterMk cId="504291567" sldId="2147483684"/>
        </pc:sldMasterMkLst>
        <pc:spChg chg="mod">
          <ac:chgData name="Stuart Malcolm" userId="f37de74d-f9d4-4d2b-8e9c-4fefed919d06" providerId="ADAL" clId="{4892E8B5-DB57-4D30-B642-F63889A7B396}" dt="2025-06-30T16:21:49.464" v="111" actId="14100"/>
          <ac:spMkLst>
            <pc:docMk/>
            <pc:sldMasterMk cId="504291567" sldId="2147483684"/>
            <ac:spMk id="2" creationId="{00000000-0000-0000-0000-000000000000}"/>
          </ac:spMkLst>
        </pc:spChg>
        <pc:spChg chg="del">
          <ac:chgData name="Stuart Malcolm" userId="f37de74d-f9d4-4d2b-8e9c-4fefed919d06" providerId="ADAL" clId="{4892E8B5-DB57-4D30-B642-F63889A7B396}" dt="2025-06-30T16:21:41.687" v="110" actId="478"/>
          <ac:spMkLst>
            <pc:docMk/>
            <pc:sldMasterMk cId="504291567" sldId="2147483684"/>
            <ac:spMk id="9" creationId="{83DEBC3C-23E5-AB24-DAA3-52BAD22E7C70}"/>
          </ac:spMkLst>
        </pc:spChg>
        <pc:picChg chg="add del mod">
          <ac:chgData name="Stuart Malcolm" userId="f37de74d-f9d4-4d2b-8e9c-4fefed919d06" providerId="ADAL" clId="{4892E8B5-DB57-4D30-B642-F63889A7B396}" dt="2025-06-30T16:21:36.523" v="109" actId="478"/>
          <ac:picMkLst>
            <pc:docMk/>
            <pc:sldMasterMk cId="504291567" sldId="2147483684"/>
            <ac:picMk id="4" creationId="{1D260DF9-8AFA-5A82-277C-A77526E0C88C}"/>
          </ac:picMkLst>
        </pc:picChg>
        <pc:picChg chg="del">
          <ac:chgData name="Stuart Malcolm" userId="f37de74d-f9d4-4d2b-8e9c-4fefed919d06" providerId="ADAL" clId="{4892E8B5-DB57-4D30-B642-F63889A7B396}" dt="2025-06-30T16:21:24.908" v="106" actId="478"/>
          <ac:picMkLst>
            <pc:docMk/>
            <pc:sldMasterMk cId="504291567" sldId="2147483684"/>
            <ac:picMk id="7" creationId="{32A31CBB-4172-5352-3018-86AD236F382A}"/>
          </ac:picMkLst>
        </pc:picChg>
        <pc:sldLayoutChg chg="del">
          <pc:chgData name="Stuart Malcolm" userId="f37de74d-f9d4-4d2b-8e9c-4fefed919d06" providerId="ADAL" clId="{4892E8B5-DB57-4D30-B642-F63889A7B396}" dt="2025-06-30T16:34:20.145" v="117" actId="47"/>
          <pc:sldLayoutMkLst>
            <pc:docMk/>
            <pc:sldMasterMk cId="504291567" sldId="2147483684"/>
            <pc:sldLayoutMk cId="648289774" sldId="214748372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A75167-23C9-F93A-3166-BD5B51767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3E43057-6A02-FE27-1E9D-539934666C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405A13-4666-4545-BF63-9A6B9AEB25B6}" type="datetimeFigureOut">
              <a:rPr lang="en-GB" smtClean="0"/>
              <a:t>30/06/2025</a:t>
            </a:fld>
            <a:endParaRPr lang="en-GB"/>
          </a:p>
        </p:txBody>
      </p:sp>
      <p:sp>
        <p:nvSpPr>
          <p:cNvPr id="4" name="Footer Placeholder 3">
            <a:extLst>
              <a:ext uri="{FF2B5EF4-FFF2-40B4-BE49-F238E27FC236}">
                <a16:creationId xmlns:a16="http://schemas.microsoft.com/office/drawing/2014/main" id="{BD0CF8A3-9571-88D9-F8E7-81A68C8E61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C999266-FD05-0319-AAC5-C5119D573B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550B29-F405-4C01-8FB3-7D9766CF28E4}" type="slidenum">
              <a:rPr lang="en-GB" smtClean="0"/>
              <a:t>‹#›</a:t>
            </a:fld>
            <a:endParaRPr lang="en-GB"/>
          </a:p>
        </p:txBody>
      </p:sp>
    </p:spTree>
    <p:extLst>
      <p:ext uri="{BB962C8B-B14F-4D97-AF65-F5344CB8AC3E}">
        <p14:creationId xmlns:p14="http://schemas.microsoft.com/office/powerpoint/2010/main" val="1678652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D0021-3092-4FAC-8376-723CB7A98E5D}" type="datetimeFigureOut">
              <a:rPr lang="en-GB" smtClean="0"/>
              <a:t>30/06/2025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270D2-AE4D-4A77-BD01-44C57C3CF41A}" type="slidenum">
              <a:rPr lang="en-GB" smtClean="0"/>
              <a:t>‹#›</a:t>
            </a:fld>
            <a:endParaRPr lang="en-GB"/>
          </a:p>
        </p:txBody>
      </p:sp>
    </p:spTree>
    <p:extLst>
      <p:ext uri="{BB962C8B-B14F-4D97-AF65-F5344CB8AC3E}">
        <p14:creationId xmlns:p14="http://schemas.microsoft.com/office/powerpoint/2010/main" val="2241979453"/>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ABSTRACT</a:t>
            </a:r>
          </a:p>
          <a:p>
            <a:endParaRPr lang="en-GB" dirty="0"/>
          </a:p>
          <a:p>
            <a:r>
              <a:rPr lang="en-GB" dirty="0"/>
              <a:t>Safety reporting is common across all trials, and the recent initiative led by the FDA to create a standard set of safety tables and figures offers the possibility of significantly reducing the time it takes to setup safety reporting at the start of a trial, and make it easier to analyse safety signals across studies.</a:t>
            </a:r>
          </a:p>
          <a:p>
            <a:endParaRPr lang="en-GB" dirty="0"/>
          </a:p>
          <a:p>
            <a:r>
              <a:rPr lang="en-GB" dirty="0"/>
              <a:t>This presentation describes an implementation of the FDA Safety Shells that is based on a ‘building-block’ approach which allows the outputs to be created and validated quickly while also supporting study-specific customizations.</a:t>
            </a:r>
          </a:p>
          <a:p>
            <a:endParaRPr lang="en-GB" dirty="0"/>
          </a:p>
          <a:p>
            <a:r>
              <a:rPr lang="en-GB" dirty="0"/>
              <a:t>In addition to producing traditional static TFL, the outputs produce analysis results datasets based on CDISC ARS standard, which can be used to produce hyperlinked outputs in HTML and interactive reporting in R-Shiny.</a:t>
            </a:r>
          </a:p>
          <a:p>
            <a:endParaRPr lang="en-GB" dirty="0"/>
          </a:p>
        </p:txBody>
      </p:sp>
      <p:sp>
        <p:nvSpPr>
          <p:cNvPr id="4" name="Slide Number Placeholder 3"/>
          <p:cNvSpPr>
            <a:spLocks noGrp="1"/>
          </p:cNvSpPr>
          <p:nvPr>
            <p:ph type="sldNum" sz="quarter" idx="5"/>
          </p:nvPr>
        </p:nvSpPr>
        <p:spPr/>
        <p:txBody>
          <a:bodyPr/>
          <a:lstStyle/>
          <a:p>
            <a:fld id="{1D4270D2-AE4D-4A77-BD01-44C57C3CF41A}" type="slidenum">
              <a:rPr lang="en-GB" smtClean="0"/>
              <a:t>1</a:t>
            </a:fld>
            <a:endParaRPr lang="en-GB"/>
          </a:p>
        </p:txBody>
      </p:sp>
    </p:spTree>
    <p:extLst>
      <p:ext uri="{BB962C8B-B14F-4D97-AF65-F5344CB8AC3E}">
        <p14:creationId xmlns:p14="http://schemas.microsoft.com/office/powerpoint/2010/main" val="345711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4270D2-AE4D-4A77-BD01-44C57C3CF41A}" type="slidenum">
              <a:rPr lang="en-GB" smtClean="0"/>
              <a:t>2</a:t>
            </a:fld>
            <a:endParaRPr lang="en-GB"/>
          </a:p>
        </p:txBody>
      </p:sp>
    </p:spTree>
    <p:extLst>
      <p:ext uri="{BB962C8B-B14F-4D97-AF65-F5344CB8AC3E}">
        <p14:creationId xmlns:p14="http://schemas.microsoft.com/office/powerpoint/2010/main" val="261475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“Language serves not only to express thought but to make possible thoughts which could not exist without it” -- Bertrand Russell</a:t>
            </a:r>
          </a:p>
        </p:txBody>
      </p:sp>
      <p:sp>
        <p:nvSpPr>
          <p:cNvPr id="4" name="Slide Number Placeholder 3"/>
          <p:cNvSpPr>
            <a:spLocks noGrp="1"/>
          </p:cNvSpPr>
          <p:nvPr>
            <p:ph type="sldNum" sz="quarter" idx="5"/>
          </p:nvPr>
        </p:nvSpPr>
        <p:spPr/>
        <p:txBody>
          <a:bodyPr/>
          <a:lstStyle/>
          <a:p>
            <a:fld id="{1D4270D2-AE4D-4A77-BD01-44C57C3CF41A}" type="slidenum">
              <a:rPr lang="en-GB" smtClean="0"/>
              <a:t>3</a:t>
            </a:fld>
            <a:endParaRPr lang="en-GB"/>
          </a:p>
        </p:txBody>
      </p:sp>
    </p:spTree>
    <p:extLst>
      <p:ext uri="{BB962C8B-B14F-4D97-AF65-F5344CB8AC3E}">
        <p14:creationId xmlns:p14="http://schemas.microsoft.com/office/powerpoint/2010/main" val="108167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used to working with TABULAR DATA – even when it is not really tabular!</a:t>
            </a:r>
          </a:p>
          <a:p>
            <a:endParaRPr lang="en-GB" dirty="0"/>
          </a:p>
          <a:p>
            <a:endParaRPr lang="en-GB" dirty="0"/>
          </a:p>
        </p:txBody>
      </p:sp>
      <p:sp>
        <p:nvSpPr>
          <p:cNvPr id="4" name="Slide Number Placeholder 3"/>
          <p:cNvSpPr>
            <a:spLocks noGrp="1"/>
          </p:cNvSpPr>
          <p:nvPr>
            <p:ph type="sldNum" sz="quarter" idx="5"/>
          </p:nvPr>
        </p:nvSpPr>
        <p:spPr/>
        <p:txBody>
          <a:bodyPr/>
          <a:lstStyle/>
          <a:p>
            <a:fld id="{1D4270D2-AE4D-4A77-BD01-44C57C3CF41A}" type="slidenum">
              <a:rPr lang="en-GB" smtClean="0"/>
              <a:t>4</a:t>
            </a:fld>
            <a:endParaRPr lang="en-GB"/>
          </a:p>
        </p:txBody>
      </p:sp>
    </p:spTree>
    <p:extLst>
      <p:ext uri="{BB962C8B-B14F-4D97-AF65-F5344CB8AC3E}">
        <p14:creationId xmlns:p14="http://schemas.microsoft.com/office/powerpoint/2010/main" val="27761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DE7CFF-3539-2DDC-0451-EEEC40849959}"/>
              </a:ext>
            </a:extLst>
          </p:cNvPr>
          <p:cNvSpPr/>
          <p:nvPr userDrawn="1"/>
        </p:nvSpPr>
        <p:spPr>
          <a:xfrm>
            <a:off x="0" y="0"/>
            <a:ext cx="32239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hasCustomPrompt="1"/>
          </p:nvPr>
        </p:nvSpPr>
        <p:spPr>
          <a:xfrm>
            <a:off x="3959259" y="3723947"/>
            <a:ext cx="5760474" cy="707010"/>
          </a:xfrm>
        </p:spPr>
        <p:txBody>
          <a:bodyPr/>
          <a:lstStyle>
            <a:lvl1pPr marL="0" indent="0" algn="l">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Presentation Subtitle</a:t>
            </a:r>
          </a:p>
        </p:txBody>
      </p:sp>
      <p:sp>
        <p:nvSpPr>
          <p:cNvPr id="15" name="Title 14">
            <a:extLst>
              <a:ext uri="{FF2B5EF4-FFF2-40B4-BE49-F238E27FC236}">
                <a16:creationId xmlns:a16="http://schemas.microsoft.com/office/drawing/2014/main" id="{3666D2C3-0AAC-4D9F-ABFD-429BC8A27B08}"/>
              </a:ext>
            </a:extLst>
          </p:cNvPr>
          <p:cNvSpPr>
            <a:spLocks noGrp="1"/>
          </p:cNvSpPr>
          <p:nvPr>
            <p:ph type="title" hasCustomPrompt="1"/>
          </p:nvPr>
        </p:nvSpPr>
        <p:spPr>
          <a:xfrm>
            <a:off x="3959259" y="1723998"/>
            <a:ext cx="7202078" cy="1972419"/>
          </a:xfrm>
        </p:spPr>
        <p:txBody>
          <a:bodyPr>
            <a:noAutofit/>
          </a:bodyPr>
          <a:lstStyle>
            <a:lvl1pPr>
              <a:defRPr sz="6600">
                <a:solidFill>
                  <a:schemeClr val="accent1"/>
                </a:solidFill>
              </a:defRPr>
            </a:lvl1pPr>
          </a:lstStyle>
          <a:p>
            <a:r>
              <a:rPr lang="en-US" dirty="0"/>
              <a:t>Presentation Title</a:t>
            </a:r>
            <a:endParaRPr lang="en-GB" dirty="0"/>
          </a:p>
        </p:txBody>
      </p:sp>
      <p:sp>
        <p:nvSpPr>
          <p:cNvPr id="5" name="Date Placeholder 3">
            <a:extLst>
              <a:ext uri="{FF2B5EF4-FFF2-40B4-BE49-F238E27FC236}">
                <a16:creationId xmlns:a16="http://schemas.microsoft.com/office/drawing/2014/main" id="{A7AA4A5A-CAED-4B05-BF4C-7DB352DC7086}"/>
              </a:ext>
            </a:extLst>
          </p:cNvPr>
          <p:cNvSpPr>
            <a:spLocks noGrp="1"/>
          </p:cNvSpPr>
          <p:nvPr>
            <p:ph type="dt" sz="half" idx="2"/>
          </p:nvPr>
        </p:nvSpPr>
        <p:spPr>
          <a:xfrm>
            <a:off x="3959259" y="4430957"/>
            <a:ext cx="1917559" cy="496772"/>
          </a:xfrm>
          <a:prstGeom prst="rect">
            <a:avLst/>
          </a:prstGeom>
        </p:spPr>
        <p:txBody>
          <a:bodyPr vert="horz" lIns="91440" tIns="45720" rIns="91440" bIns="45720" rtlCol="0" anchor="ctr"/>
          <a:lstStyle>
            <a:lvl1pPr algn="l">
              <a:defRPr sz="1800" b="0">
                <a:solidFill>
                  <a:schemeClr val="accent6"/>
                </a:solidFill>
                <a:latin typeface="+mn-lt"/>
              </a:defRPr>
            </a:lvl1pPr>
          </a:lstStyle>
          <a:p>
            <a:r>
              <a:rPr lang="en-US"/>
              <a:t>DD-MMM-YYYY</a:t>
            </a:r>
            <a:endParaRPr lang="en-GB" dirty="0"/>
          </a:p>
        </p:txBody>
      </p:sp>
      <p:pic>
        <p:nvPicPr>
          <p:cNvPr id="18" name="Graphic 17">
            <a:extLst>
              <a:ext uri="{FF2B5EF4-FFF2-40B4-BE49-F238E27FC236}">
                <a16:creationId xmlns:a16="http://schemas.microsoft.com/office/drawing/2014/main" id="{12DFDDC2-A5C4-F57A-3384-80F3916C10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54913" y="771134"/>
            <a:ext cx="2819204" cy="1577412"/>
          </a:xfrm>
          <a:prstGeom prst="rect">
            <a:avLst/>
          </a:prstGeom>
        </p:spPr>
      </p:pic>
      <p:pic>
        <p:nvPicPr>
          <p:cNvPr id="23" name="Picture 22" descr="Logo&#10;&#10;Description automatically generated">
            <a:extLst>
              <a:ext uri="{FF2B5EF4-FFF2-40B4-BE49-F238E27FC236}">
                <a16:creationId xmlns:a16="http://schemas.microsoft.com/office/drawing/2014/main" id="{AA420B8B-EF59-95F6-4A00-9543B3A0DB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9733" y="5842404"/>
            <a:ext cx="2071841" cy="696385"/>
          </a:xfrm>
          <a:prstGeom prst="rect">
            <a:avLst/>
          </a:prstGeom>
        </p:spPr>
      </p:pic>
    </p:spTree>
    <p:extLst>
      <p:ext uri="{BB962C8B-B14F-4D97-AF65-F5344CB8AC3E}">
        <p14:creationId xmlns:p14="http://schemas.microsoft.com/office/powerpoint/2010/main" val="3956797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Intro">
    <p:spTree>
      <p:nvGrpSpPr>
        <p:cNvPr id="1" name=""/>
        <p:cNvGrpSpPr/>
        <p:nvPr/>
      </p:nvGrpSpPr>
      <p:grpSpPr>
        <a:xfrm>
          <a:off x="0" y="0"/>
          <a:ext cx="0" cy="0"/>
          <a:chOff x="0" y="0"/>
          <a:chExt cx="0" cy="0"/>
        </a:xfrm>
      </p:grpSpPr>
      <p:sp>
        <p:nvSpPr>
          <p:cNvPr id="2" name="Title 1"/>
          <p:cNvSpPr>
            <a:spLocks noGrp="1"/>
          </p:cNvSpPr>
          <p:nvPr>
            <p:ph type="title"/>
          </p:nvPr>
        </p:nvSpPr>
        <p:spPr>
          <a:xfrm>
            <a:off x="575734" y="599334"/>
            <a:ext cx="2965135" cy="884880"/>
          </a:xfrm>
        </p:spPr>
        <p:txBody>
          <a:bodyPr/>
          <a:lstStyle>
            <a:lvl1pPr>
              <a:defRPr>
                <a:solidFill>
                  <a:schemeClr val="tx1"/>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C2A30585-45A0-439B-8D2E-41FE751BB935}"/>
              </a:ext>
            </a:extLst>
          </p:cNvPr>
          <p:cNvSpPr>
            <a:spLocks noGrp="1"/>
          </p:cNvSpPr>
          <p:nvPr>
            <p:ph sz="half" idx="13"/>
          </p:nvPr>
        </p:nvSpPr>
        <p:spPr>
          <a:xfrm>
            <a:off x="3917005" y="1653118"/>
            <a:ext cx="3631660" cy="4523847"/>
          </a:xfrm>
        </p:spPr>
        <p:txBody>
          <a:bodyPr>
            <a:normAutofit/>
          </a:bodyPr>
          <a:lstStyle>
            <a:lvl1pPr>
              <a:defRPr sz="2000"/>
            </a:lvl1pPr>
            <a:lvl2pPr>
              <a:defRPr sz="2000"/>
            </a:lvl2pPr>
            <a:lvl3pPr>
              <a:defRPr sz="18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C5A4C207-5BA2-4CAF-ABA1-519713112583}"/>
              </a:ext>
            </a:extLst>
          </p:cNvPr>
          <p:cNvSpPr>
            <a:spLocks noGrp="1"/>
          </p:cNvSpPr>
          <p:nvPr>
            <p:ph sz="half" idx="14"/>
          </p:nvPr>
        </p:nvSpPr>
        <p:spPr>
          <a:xfrm>
            <a:off x="7984607" y="1645618"/>
            <a:ext cx="3631660" cy="4523847"/>
          </a:xfrm>
        </p:spPr>
        <p:txBody>
          <a:bodyPr>
            <a:normAutofit/>
          </a:bodyPr>
          <a:lstStyle>
            <a:lvl1pPr>
              <a:defRPr sz="2000"/>
            </a:lvl1pPr>
            <a:lvl2pPr>
              <a:defRPr sz="2000"/>
            </a:lvl2pPr>
            <a:lvl3pPr>
              <a:defRPr sz="18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a:extLst>
              <a:ext uri="{FF2B5EF4-FFF2-40B4-BE49-F238E27FC236}">
                <a16:creationId xmlns:a16="http://schemas.microsoft.com/office/drawing/2014/main" id="{A5A45BB5-CD3C-5DC5-43EE-A28C7CF2351E}"/>
              </a:ext>
            </a:extLst>
          </p:cNvPr>
          <p:cNvSpPr>
            <a:spLocks noGrp="1"/>
          </p:cNvSpPr>
          <p:nvPr>
            <p:ph type="body" sz="half" idx="19"/>
          </p:nvPr>
        </p:nvSpPr>
        <p:spPr>
          <a:xfrm>
            <a:off x="575734" y="1645619"/>
            <a:ext cx="2756552" cy="276812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4" name="Date Placeholder 3">
            <a:extLst>
              <a:ext uri="{FF2B5EF4-FFF2-40B4-BE49-F238E27FC236}">
                <a16:creationId xmlns:a16="http://schemas.microsoft.com/office/drawing/2014/main" id="{26F45978-A4ED-5A70-1B8C-63B83BFC34CA}"/>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9" name="Footer Placeholder 4">
            <a:extLst>
              <a:ext uri="{FF2B5EF4-FFF2-40B4-BE49-F238E27FC236}">
                <a16:creationId xmlns:a16="http://schemas.microsoft.com/office/drawing/2014/main" id="{46A938F5-71F1-873F-EB3F-7873ED3315DB}"/>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1" name="Slide Number Placeholder 5">
            <a:extLst>
              <a:ext uri="{FF2B5EF4-FFF2-40B4-BE49-F238E27FC236}">
                <a16:creationId xmlns:a16="http://schemas.microsoft.com/office/drawing/2014/main" id="{1D55B348-4B9E-6F77-AA18-F09C736C54B0}"/>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371169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Date Placeholder 3">
            <a:extLst>
              <a:ext uri="{FF2B5EF4-FFF2-40B4-BE49-F238E27FC236}">
                <a16:creationId xmlns:a16="http://schemas.microsoft.com/office/drawing/2014/main" id="{0BA6C5C1-02B4-6078-18E5-109B309D95A7}"/>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10" name="Footer Placeholder 4">
            <a:extLst>
              <a:ext uri="{FF2B5EF4-FFF2-40B4-BE49-F238E27FC236}">
                <a16:creationId xmlns:a16="http://schemas.microsoft.com/office/drawing/2014/main" id="{AE8C1141-309A-4204-4EAE-D28265ECDC8D}"/>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2" name="Slide Number Placeholder 5">
            <a:extLst>
              <a:ext uri="{FF2B5EF4-FFF2-40B4-BE49-F238E27FC236}">
                <a16:creationId xmlns:a16="http://schemas.microsoft.com/office/drawing/2014/main" id="{4796BA2F-2F99-54A4-E8AF-871CDCAD08E0}"/>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2073069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Header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366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6"/>
            <a:ext cx="3932237" cy="1037691"/>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224454"/>
            <a:ext cx="3932237" cy="3644535"/>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6C78F4A-A303-6C8F-46FD-8204C9A4689E}"/>
              </a:ext>
            </a:extLst>
          </p:cNvPr>
          <p:cNvSpPr>
            <a:spLocks noGrp="1"/>
          </p:cNvSpPr>
          <p:nvPr>
            <p:ph type="dt" sz="half" idx="10"/>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9" name="Footer Placeholder 4">
            <a:extLst>
              <a:ext uri="{FF2B5EF4-FFF2-40B4-BE49-F238E27FC236}">
                <a16:creationId xmlns:a16="http://schemas.microsoft.com/office/drawing/2014/main" id="{8A7FD20E-4EB7-D5A1-A9AA-9BAD294D4005}"/>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0" name="Slide Number Placeholder 5">
            <a:extLst>
              <a:ext uri="{FF2B5EF4-FFF2-40B4-BE49-F238E27FC236}">
                <a16:creationId xmlns:a16="http://schemas.microsoft.com/office/drawing/2014/main" id="{7B8AB0B2-BE54-D869-21D5-F44A4F0B7599}"/>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420125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23" name="Text Placeholder 22">
            <a:extLst>
              <a:ext uri="{FF2B5EF4-FFF2-40B4-BE49-F238E27FC236}">
                <a16:creationId xmlns:a16="http://schemas.microsoft.com/office/drawing/2014/main" id="{1229040B-CC8C-4429-88F4-0DE52EB544B3}"/>
              </a:ext>
            </a:extLst>
          </p:cNvPr>
          <p:cNvSpPr>
            <a:spLocks noGrp="1"/>
          </p:cNvSpPr>
          <p:nvPr>
            <p:ph type="body" sz="quarter" idx="21"/>
          </p:nvPr>
        </p:nvSpPr>
        <p:spPr>
          <a:xfrm>
            <a:off x="912158" y="3303241"/>
            <a:ext cx="3110329" cy="1912063"/>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Content Placeholder 24">
            <a:extLst>
              <a:ext uri="{FF2B5EF4-FFF2-40B4-BE49-F238E27FC236}">
                <a16:creationId xmlns:a16="http://schemas.microsoft.com/office/drawing/2014/main" id="{7DCB7B5B-194D-4478-984A-D77867ADDBA2}"/>
              </a:ext>
            </a:extLst>
          </p:cNvPr>
          <p:cNvSpPr>
            <a:spLocks noGrp="1"/>
          </p:cNvSpPr>
          <p:nvPr>
            <p:ph sz="quarter" idx="22" hasCustomPrompt="1"/>
          </p:nvPr>
        </p:nvSpPr>
        <p:spPr>
          <a:xfrm>
            <a:off x="1373268" y="1987808"/>
            <a:ext cx="2188107" cy="1116986"/>
          </a:xfrm>
        </p:spPr>
        <p:txBody>
          <a:bodyPr>
            <a:normAutofit/>
          </a:bodyPr>
          <a:lstStyle>
            <a:lvl1pPr marL="0" indent="0" algn="ctr">
              <a:buNone/>
              <a:defRPr sz="1600"/>
            </a:lvl1pPr>
          </a:lstStyle>
          <a:p>
            <a:pPr lvl="0"/>
            <a:r>
              <a:rPr lang="en-GB" dirty="0"/>
              <a:t>Icon</a:t>
            </a:r>
          </a:p>
        </p:txBody>
      </p:sp>
      <p:sp>
        <p:nvSpPr>
          <p:cNvPr id="30" name="Text Placeholder 22">
            <a:extLst>
              <a:ext uri="{FF2B5EF4-FFF2-40B4-BE49-F238E27FC236}">
                <a16:creationId xmlns:a16="http://schemas.microsoft.com/office/drawing/2014/main" id="{36098C1F-F6F4-4514-90E4-3A078963B7C9}"/>
              </a:ext>
            </a:extLst>
          </p:cNvPr>
          <p:cNvSpPr>
            <a:spLocks noGrp="1"/>
          </p:cNvSpPr>
          <p:nvPr>
            <p:ph type="body" sz="quarter" idx="27"/>
          </p:nvPr>
        </p:nvSpPr>
        <p:spPr>
          <a:xfrm>
            <a:off x="4540834" y="3303241"/>
            <a:ext cx="3110329" cy="1912063"/>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22">
            <a:extLst>
              <a:ext uri="{FF2B5EF4-FFF2-40B4-BE49-F238E27FC236}">
                <a16:creationId xmlns:a16="http://schemas.microsoft.com/office/drawing/2014/main" id="{03025128-C3C8-4C56-BD95-0D42E2541292}"/>
              </a:ext>
            </a:extLst>
          </p:cNvPr>
          <p:cNvSpPr>
            <a:spLocks noGrp="1"/>
          </p:cNvSpPr>
          <p:nvPr>
            <p:ph type="body" sz="quarter" idx="28"/>
          </p:nvPr>
        </p:nvSpPr>
        <p:spPr>
          <a:xfrm>
            <a:off x="8169510" y="3303241"/>
            <a:ext cx="3110329" cy="1912063"/>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4">
            <a:extLst>
              <a:ext uri="{FF2B5EF4-FFF2-40B4-BE49-F238E27FC236}">
                <a16:creationId xmlns:a16="http://schemas.microsoft.com/office/drawing/2014/main" id="{F7552170-9574-47C6-B231-49E5F12737A4}"/>
              </a:ext>
            </a:extLst>
          </p:cNvPr>
          <p:cNvSpPr>
            <a:spLocks noGrp="1"/>
          </p:cNvSpPr>
          <p:nvPr>
            <p:ph sz="quarter" idx="29" hasCustomPrompt="1"/>
          </p:nvPr>
        </p:nvSpPr>
        <p:spPr>
          <a:xfrm>
            <a:off x="5001944" y="1987808"/>
            <a:ext cx="2188107" cy="1116986"/>
          </a:xfrm>
        </p:spPr>
        <p:txBody>
          <a:bodyPr>
            <a:normAutofit/>
          </a:bodyPr>
          <a:lstStyle>
            <a:lvl1pPr marL="0" indent="0" algn="ctr">
              <a:buNone/>
              <a:defRPr sz="1600"/>
            </a:lvl1pPr>
          </a:lstStyle>
          <a:p>
            <a:pPr lvl="0"/>
            <a:r>
              <a:rPr lang="en-GB" dirty="0"/>
              <a:t>Icon</a:t>
            </a:r>
          </a:p>
        </p:txBody>
      </p:sp>
      <p:sp>
        <p:nvSpPr>
          <p:cNvPr id="13" name="Content Placeholder 24">
            <a:extLst>
              <a:ext uri="{FF2B5EF4-FFF2-40B4-BE49-F238E27FC236}">
                <a16:creationId xmlns:a16="http://schemas.microsoft.com/office/drawing/2014/main" id="{E92A64D9-2F39-4DB2-A762-8E83AEA7C60A}"/>
              </a:ext>
            </a:extLst>
          </p:cNvPr>
          <p:cNvSpPr>
            <a:spLocks noGrp="1"/>
          </p:cNvSpPr>
          <p:nvPr>
            <p:ph sz="quarter" idx="30" hasCustomPrompt="1"/>
          </p:nvPr>
        </p:nvSpPr>
        <p:spPr>
          <a:xfrm>
            <a:off x="8630620" y="1994101"/>
            <a:ext cx="2188107" cy="1116986"/>
          </a:xfrm>
        </p:spPr>
        <p:txBody>
          <a:bodyPr>
            <a:normAutofit/>
          </a:bodyPr>
          <a:lstStyle>
            <a:lvl1pPr marL="0" indent="0" algn="ctr">
              <a:buNone/>
              <a:defRPr sz="1600"/>
            </a:lvl1pPr>
          </a:lstStyle>
          <a:p>
            <a:pPr lvl="0"/>
            <a:r>
              <a:rPr lang="en-GB" dirty="0"/>
              <a:t>Icon</a:t>
            </a:r>
          </a:p>
        </p:txBody>
      </p:sp>
      <p:sp>
        <p:nvSpPr>
          <p:cNvPr id="3" name="Date Placeholder 3">
            <a:extLst>
              <a:ext uri="{FF2B5EF4-FFF2-40B4-BE49-F238E27FC236}">
                <a16:creationId xmlns:a16="http://schemas.microsoft.com/office/drawing/2014/main" id="{274444F0-792F-0905-6A54-1B78948C59BD}"/>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7" name="Footer Placeholder 4">
            <a:extLst>
              <a:ext uri="{FF2B5EF4-FFF2-40B4-BE49-F238E27FC236}">
                <a16:creationId xmlns:a16="http://schemas.microsoft.com/office/drawing/2014/main" id="{35DBF85E-979C-72A9-F557-5A476FF762D8}"/>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8" name="Slide Number Placeholder 5">
            <a:extLst>
              <a:ext uri="{FF2B5EF4-FFF2-40B4-BE49-F238E27FC236}">
                <a16:creationId xmlns:a16="http://schemas.microsoft.com/office/drawing/2014/main" id="{485D49BA-BD6B-5685-80DA-D380F2F5FB5B}"/>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3906786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Row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21" name="Text Placeholder 22">
            <a:extLst>
              <a:ext uri="{FF2B5EF4-FFF2-40B4-BE49-F238E27FC236}">
                <a16:creationId xmlns:a16="http://schemas.microsoft.com/office/drawing/2014/main" id="{F6E31F9A-86C5-40DF-B964-BDF1E35D3ED5}"/>
              </a:ext>
            </a:extLst>
          </p:cNvPr>
          <p:cNvSpPr>
            <a:spLocks noGrp="1"/>
          </p:cNvSpPr>
          <p:nvPr>
            <p:ph type="body" sz="quarter" idx="21"/>
          </p:nvPr>
        </p:nvSpPr>
        <p:spPr>
          <a:xfrm>
            <a:off x="2321583" y="2086127"/>
            <a:ext cx="3497719" cy="1418392"/>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22">
            <a:extLst>
              <a:ext uri="{FF2B5EF4-FFF2-40B4-BE49-F238E27FC236}">
                <a16:creationId xmlns:a16="http://schemas.microsoft.com/office/drawing/2014/main" id="{E4600CA0-723C-4C71-9CC8-660B328AEC53}"/>
              </a:ext>
            </a:extLst>
          </p:cNvPr>
          <p:cNvSpPr>
            <a:spLocks noGrp="1"/>
          </p:cNvSpPr>
          <p:nvPr>
            <p:ph type="body" sz="quarter" idx="22"/>
          </p:nvPr>
        </p:nvSpPr>
        <p:spPr>
          <a:xfrm>
            <a:off x="7674406" y="2086127"/>
            <a:ext cx="3497719" cy="1418392"/>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22">
            <a:extLst>
              <a:ext uri="{FF2B5EF4-FFF2-40B4-BE49-F238E27FC236}">
                <a16:creationId xmlns:a16="http://schemas.microsoft.com/office/drawing/2014/main" id="{A881611D-CB68-4B01-ACFA-6806CBD16CF7}"/>
              </a:ext>
            </a:extLst>
          </p:cNvPr>
          <p:cNvSpPr>
            <a:spLocks noGrp="1"/>
          </p:cNvSpPr>
          <p:nvPr>
            <p:ph type="body" sz="quarter" idx="23"/>
          </p:nvPr>
        </p:nvSpPr>
        <p:spPr>
          <a:xfrm>
            <a:off x="2321582" y="4083454"/>
            <a:ext cx="3497719" cy="1418392"/>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22">
            <a:extLst>
              <a:ext uri="{FF2B5EF4-FFF2-40B4-BE49-F238E27FC236}">
                <a16:creationId xmlns:a16="http://schemas.microsoft.com/office/drawing/2014/main" id="{F19CBF17-28DA-4389-9C9F-1C3F56A7E273}"/>
              </a:ext>
            </a:extLst>
          </p:cNvPr>
          <p:cNvSpPr>
            <a:spLocks noGrp="1"/>
          </p:cNvSpPr>
          <p:nvPr>
            <p:ph type="body" sz="quarter" idx="24"/>
          </p:nvPr>
        </p:nvSpPr>
        <p:spPr>
          <a:xfrm>
            <a:off x="7674406" y="4083454"/>
            <a:ext cx="3497719" cy="1418392"/>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4">
            <a:extLst>
              <a:ext uri="{FF2B5EF4-FFF2-40B4-BE49-F238E27FC236}">
                <a16:creationId xmlns:a16="http://schemas.microsoft.com/office/drawing/2014/main" id="{018963E5-31AD-4069-AB11-A0AC0EB15FD4}"/>
              </a:ext>
            </a:extLst>
          </p:cNvPr>
          <p:cNvSpPr>
            <a:spLocks noGrp="1"/>
          </p:cNvSpPr>
          <p:nvPr>
            <p:ph sz="quarter" idx="30" hasCustomPrompt="1"/>
          </p:nvPr>
        </p:nvSpPr>
        <p:spPr>
          <a:xfrm>
            <a:off x="133475" y="2083837"/>
            <a:ext cx="2188107" cy="1116986"/>
          </a:xfrm>
        </p:spPr>
        <p:txBody>
          <a:bodyPr>
            <a:normAutofit/>
          </a:bodyPr>
          <a:lstStyle>
            <a:lvl1pPr marL="0" indent="0" algn="ctr">
              <a:buNone/>
              <a:defRPr sz="1600"/>
            </a:lvl1pPr>
          </a:lstStyle>
          <a:p>
            <a:pPr lvl="0"/>
            <a:r>
              <a:rPr lang="en-GB" dirty="0"/>
              <a:t>Icon</a:t>
            </a:r>
          </a:p>
        </p:txBody>
      </p:sp>
      <p:sp>
        <p:nvSpPr>
          <p:cNvPr id="15" name="Content Placeholder 24">
            <a:extLst>
              <a:ext uri="{FF2B5EF4-FFF2-40B4-BE49-F238E27FC236}">
                <a16:creationId xmlns:a16="http://schemas.microsoft.com/office/drawing/2014/main" id="{DFBBA067-B0EF-4537-A5B8-8A439D91930E}"/>
              </a:ext>
            </a:extLst>
          </p:cNvPr>
          <p:cNvSpPr>
            <a:spLocks noGrp="1"/>
          </p:cNvSpPr>
          <p:nvPr>
            <p:ph sz="quarter" idx="38" hasCustomPrompt="1"/>
          </p:nvPr>
        </p:nvSpPr>
        <p:spPr>
          <a:xfrm>
            <a:off x="133475" y="4083454"/>
            <a:ext cx="2188107" cy="1116986"/>
          </a:xfrm>
        </p:spPr>
        <p:txBody>
          <a:bodyPr>
            <a:normAutofit/>
          </a:bodyPr>
          <a:lstStyle>
            <a:lvl1pPr marL="0" indent="0" algn="ctr">
              <a:buNone/>
              <a:defRPr sz="1600"/>
            </a:lvl1pPr>
          </a:lstStyle>
          <a:p>
            <a:pPr lvl="0"/>
            <a:r>
              <a:rPr lang="en-GB" dirty="0"/>
              <a:t>Icon</a:t>
            </a:r>
          </a:p>
        </p:txBody>
      </p:sp>
      <p:sp>
        <p:nvSpPr>
          <p:cNvPr id="16" name="Content Placeholder 24">
            <a:extLst>
              <a:ext uri="{FF2B5EF4-FFF2-40B4-BE49-F238E27FC236}">
                <a16:creationId xmlns:a16="http://schemas.microsoft.com/office/drawing/2014/main" id="{F66E7F47-4D17-4ED4-B9A6-8B8109D2410C}"/>
              </a:ext>
            </a:extLst>
          </p:cNvPr>
          <p:cNvSpPr>
            <a:spLocks noGrp="1"/>
          </p:cNvSpPr>
          <p:nvPr>
            <p:ph sz="quarter" idx="39" hasCustomPrompt="1"/>
          </p:nvPr>
        </p:nvSpPr>
        <p:spPr>
          <a:xfrm>
            <a:off x="5486298" y="2090234"/>
            <a:ext cx="2188107" cy="1116986"/>
          </a:xfrm>
        </p:spPr>
        <p:txBody>
          <a:bodyPr>
            <a:normAutofit/>
          </a:bodyPr>
          <a:lstStyle>
            <a:lvl1pPr marL="0" indent="0" algn="ctr">
              <a:buNone/>
              <a:defRPr sz="1600"/>
            </a:lvl1pPr>
          </a:lstStyle>
          <a:p>
            <a:pPr lvl="0"/>
            <a:r>
              <a:rPr lang="en-GB" dirty="0"/>
              <a:t>Icon</a:t>
            </a:r>
          </a:p>
        </p:txBody>
      </p:sp>
      <p:sp>
        <p:nvSpPr>
          <p:cNvPr id="17" name="Content Placeholder 24">
            <a:extLst>
              <a:ext uri="{FF2B5EF4-FFF2-40B4-BE49-F238E27FC236}">
                <a16:creationId xmlns:a16="http://schemas.microsoft.com/office/drawing/2014/main" id="{85552CB8-922C-494B-8B46-9BED546AAA20}"/>
              </a:ext>
            </a:extLst>
          </p:cNvPr>
          <p:cNvSpPr>
            <a:spLocks noGrp="1"/>
          </p:cNvSpPr>
          <p:nvPr>
            <p:ph sz="quarter" idx="40" hasCustomPrompt="1"/>
          </p:nvPr>
        </p:nvSpPr>
        <p:spPr>
          <a:xfrm>
            <a:off x="5486298" y="4089851"/>
            <a:ext cx="2188107" cy="1116986"/>
          </a:xfrm>
        </p:spPr>
        <p:txBody>
          <a:bodyPr>
            <a:normAutofit/>
          </a:bodyPr>
          <a:lstStyle>
            <a:lvl1pPr marL="0" indent="0" algn="ctr">
              <a:buNone/>
              <a:defRPr sz="1600"/>
            </a:lvl1pPr>
          </a:lstStyle>
          <a:p>
            <a:pPr lvl="0"/>
            <a:r>
              <a:rPr lang="en-GB" dirty="0"/>
              <a:t>Icon</a:t>
            </a:r>
          </a:p>
        </p:txBody>
      </p:sp>
      <p:sp>
        <p:nvSpPr>
          <p:cNvPr id="9" name="Date Placeholder 3">
            <a:extLst>
              <a:ext uri="{FF2B5EF4-FFF2-40B4-BE49-F238E27FC236}">
                <a16:creationId xmlns:a16="http://schemas.microsoft.com/office/drawing/2014/main" id="{7CF1E3F1-9C83-496D-7335-AEB0976444A2}"/>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10" name="Footer Placeholder 4">
            <a:extLst>
              <a:ext uri="{FF2B5EF4-FFF2-40B4-BE49-F238E27FC236}">
                <a16:creationId xmlns:a16="http://schemas.microsoft.com/office/drawing/2014/main" id="{2943BF25-4409-EFC1-CC41-EFAC6F16D9D8}"/>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2" name="Slide Number Placeholder 5">
            <a:extLst>
              <a:ext uri="{FF2B5EF4-FFF2-40B4-BE49-F238E27FC236}">
                <a16:creationId xmlns:a16="http://schemas.microsoft.com/office/drawing/2014/main" id="{008BA432-253F-3B16-1814-586454FE5D1A}"/>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1211665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Row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4" name="Text Placeholder 22">
            <a:extLst>
              <a:ext uri="{FF2B5EF4-FFF2-40B4-BE49-F238E27FC236}">
                <a16:creationId xmlns:a16="http://schemas.microsoft.com/office/drawing/2014/main" id="{45A588BA-21B2-4638-BCEB-23C251E4F8A1}"/>
              </a:ext>
            </a:extLst>
          </p:cNvPr>
          <p:cNvSpPr>
            <a:spLocks noGrp="1"/>
          </p:cNvSpPr>
          <p:nvPr>
            <p:ph type="body" sz="quarter" idx="21"/>
          </p:nvPr>
        </p:nvSpPr>
        <p:spPr>
          <a:xfrm>
            <a:off x="2089691" y="2217551"/>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22">
            <a:extLst>
              <a:ext uri="{FF2B5EF4-FFF2-40B4-BE49-F238E27FC236}">
                <a16:creationId xmlns:a16="http://schemas.microsoft.com/office/drawing/2014/main" id="{29662599-DC19-4D36-A7A4-16A43A1B3E24}"/>
              </a:ext>
            </a:extLst>
          </p:cNvPr>
          <p:cNvSpPr>
            <a:spLocks noGrp="1"/>
          </p:cNvSpPr>
          <p:nvPr>
            <p:ph type="body" sz="quarter" idx="22"/>
          </p:nvPr>
        </p:nvSpPr>
        <p:spPr>
          <a:xfrm>
            <a:off x="7764030" y="2217551"/>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22">
            <a:extLst>
              <a:ext uri="{FF2B5EF4-FFF2-40B4-BE49-F238E27FC236}">
                <a16:creationId xmlns:a16="http://schemas.microsoft.com/office/drawing/2014/main" id="{C2C631A5-3266-47A3-AC77-64C0C5B95D97}"/>
              </a:ext>
            </a:extLst>
          </p:cNvPr>
          <p:cNvSpPr>
            <a:spLocks noGrp="1"/>
          </p:cNvSpPr>
          <p:nvPr>
            <p:ph type="body" sz="quarter" idx="23"/>
          </p:nvPr>
        </p:nvSpPr>
        <p:spPr>
          <a:xfrm>
            <a:off x="7764030" y="3521709"/>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22">
            <a:extLst>
              <a:ext uri="{FF2B5EF4-FFF2-40B4-BE49-F238E27FC236}">
                <a16:creationId xmlns:a16="http://schemas.microsoft.com/office/drawing/2014/main" id="{D4838FBB-C4ED-4F1C-84E4-1687C8B5ED3A}"/>
              </a:ext>
            </a:extLst>
          </p:cNvPr>
          <p:cNvSpPr>
            <a:spLocks noGrp="1"/>
          </p:cNvSpPr>
          <p:nvPr>
            <p:ph type="body" sz="quarter" idx="24"/>
          </p:nvPr>
        </p:nvSpPr>
        <p:spPr>
          <a:xfrm>
            <a:off x="7764030" y="4833091"/>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22">
            <a:extLst>
              <a:ext uri="{FF2B5EF4-FFF2-40B4-BE49-F238E27FC236}">
                <a16:creationId xmlns:a16="http://schemas.microsoft.com/office/drawing/2014/main" id="{72913649-D683-4F1F-A95E-E9F0282EB223}"/>
              </a:ext>
            </a:extLst>
          </p:cNvPr>
          <p:cNvSpPr>
            <a:spLocks noGrp="1"/>
          </p:cNvSpPr>
          <p:nvPr>
            <p:ph type="body" sz="quarter" idx="25"/>
          </p:nvPr>
        </p:nvSpPr>
        <p:spPr>
          <a:xfrm>
            <a:off x="2089691" y="3513329"/>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22">
            <a:extLst>
              <a:ext uri="{FF2B5EF4-FFF2-40B4-BE49-F238E27FC236}">
                <a16:creationId xmlns:a16="http://schemas.microsoft.com/office/drawing/2014/main" id="{A3F5DAB1-917C-4EC7-A376-3BA5556E63D8}"/>
              </a:ext>
            </a:extLst>
          </p:cNvPr>
          <p:cNvSpPr>
            <a:spLocks noGrp="1"/>
          </p:cNvSpPr>
          <p:nvPr>
            <p:ph type="body" sz="quarter" idx="26"/>
          </p:nvPr>
        </p:nvSpPr>
        <p:spPr>
          <a:xfrm>
            <a:off x="2089691" y="4824711"/>
            <a:ext cx="3852237" cy="1088507"/>
          </a:xfrm>
        </p:spPr>
        <p:txBody>
          <a:bodyPr/>
          <a:lstStyle>
            <a:lvl1pPr>
              <a:defRPr sz="1600"/>
            </a:lvl1pPr>
            <a:lvl2pPr>
              <a:defRPr sz="1467"/>
            </a:lvl2pPr>
            <a:lvl3pPr>
              <a:defRPr sz="1467"/>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4">
            <a:extLst>
              <a:ext uri="{FF2B5EF4-FFF2-40B4-BE49-F238E27FC236}">
                <a16:creationId xmlns:a16="http://schemas.microsoft.com/office/drawing/2014/main" id="{7B154C4A-EF2C-4AA8-A9BB-22295B721A7C}"/>
              </a:ext>
            </a:extLst>
          </p:cNvPr>
          <p:cNvSpPr>
            <a:spLocks noGrp="1"/>
          </p:cNvSpPr>
          <p:nvPr>
            <p:ph sz="quarter" idx="30" hasCustomPrompt="1"/>
          </p:nvPr>
        </p:nvSpPr>
        <p:spPr>
          <a:xfrm>
            <a:off x="-98416" y="2225127"/>
            <a:ext cx="2188107" cy="1116986"/>
          </a:xfrm>
        </p:spPr>
        <p:txBody>
          <a:bodyPr>
            <a:normAutofit/>
          </a:bodyPr>
          <a:lstStyle>
            <a:lvl1pPr marL="0" indent="0" algn="ctr">
              <a:buNone/>
              <a:defRPr sz="1600"/>
            </a:lvl1pPr>
          </a:lstStyle>
          <a:p>
            <a:pPr lvl="0"/>
            <a:r>
              <a:rPr lang="en-GB" dirty="0"/>
              <a:t>Icon</a:t>
            </a:r>
          </a:p>
        </p:txBody>
      </p:sp>
      <p:sp>
        <p:nvSpPr>
          <p:cNvPr id="19" name="Content Placeholder 24">
            <a:extLst>
              <a:ext uri="{FF2B5EF4-FFF2-40B4-BE49-F238E27FC236}">
                <a16:creationId xmlns:a16="http://schemas.microsoft.com/office/drawing/2014/main" id="{C67DD1C8-6E55-46CE-AB5B-D281CCB4DEA5}"/>
              </a:ext>
            </a:extLst>
          </p:cNvPr>
          <p:cNvSpPr>
            <a:spLocks noGrp="1"/>
          </p:cNvSpPr>
          <p:nvPr>
            <p:ph sz="quarter" idx="31" hasCustomPrompt="1"/>
          </p:nvPr>
        </p:nvSpPr>
        <p:spPr>
          <a:xfrm>
            <a:off x="-98416" y="3528933"/>
            <a:ext cx="2188107" cy="1116986"/>
          </a:xfrm>
        </p:spPr>
        <p:txBody>
          <a:bodyPr>
            <a:normAutofit/>
          </a:bodyPr>
          <a:lstStyle>
            <a:lvl1pPr marL="0" indent="0" algn="ctr">
              <a:buNone/>
              <a:defRPr sz="1600"/>
            </a:lvl1pPr>
          </a:lstStyle>
          <a:p>
            <a:pPr lvl="0"/>
            <a:r>
              <a:rPr lang="en-GB" dirty="0"/>
              <a:t>Icon</a:t>
            </a:r>
          </a:p>
        </p:txBody>
      </p:sp>
      <p:sp>
        <p:nvSpPr>
          <p:cNvPr id="20" name="Content Placeholder 24">
            <a:extLst>
              <a:ext uri="{FF2B5EF4-FFF2-40B4-BE49-F238E27FC236}">
                <a16:creationId xmlns:a16="http://schemas.microsoft.com/office/drawing/2014/main" id="{7BFF596A-2639-42D3-B048-347C0283062B}"/>
              </a:ext>
            </a:extLst>
          </p:cNvPr>
          <p:cNvSpPr>
            <a:spLocks noGrp="1"/>
          </p:cNvSpPr>
          <p:nvPr>
            <p:ph sz="quarter" idx="32" hasCustomPrompt="1"/>
          </p:nvPr>
        </p:nvSpPr>
        <p:spPr>
          <a:xfrm>
            <a:off x="-98416" y="4830257"/>
            <a:ext cx="2188107" cy="1116986"/>
          </a:xfrm>
        </p:spPr>
        <p:txBody>
          <a:bodyPr>
            <a:normAutofit/>
          </a:bodyPr>
          <a:lstStyle>
            <a:lvl1pPr marL="0" indent="0" algn="ctr">
              <a:buNone/>
              <a:defRPr sz="1600"/>
            </a:lvl1pPr>
          </a:lstStyle>
          <a:p>
            <a:pPr lvl="0"/>
            <a:r>
              <a:rPr lang="en-GB" dirty="0"/>
              <a:t>Icon</a:t>
            </a:r>
          </a:p>
        </p:txBody>
      </p:sp>
      <p:sp>
        <p:nvSpPr>
          <p:cNvPr id="21" name="Content Placeholder 24">
            <a:extLst>
              <a:ext uri="{FF2B5EF4-FFF2-40B4-BE49-F238E27FC236}">
                <a16:creationId xmlns:a16="http://schemas.microsoft.com/office/drawing/2014/main" id="{0868BCFA-C214-4AC6-B014-E684BC62D1AA}"/>
              </a:ext>
            </a:extLst>
          </p:cNvPr>
          <p:cNvSpPr>
            <a:spLocks noGrp="1"/>
          </p:cNvSpPr>
          <p:nvPr>
            <p:ph sz="quarter" idx="33" hasCustomPrompt="1"/>
          </p:nvPr>
        </p:nvSpPr>
        <p:spPr>
          <a:xfrm>
            <a:off x="5575923" y="2201914"/>
            <a:ext cx="2188107" cy="1116986"/>
          </a:xfrm>
        </p:spPr>
        <p:txBody>
          <a:bodyPr>
            <a:normAutofit/>
          </a:bodyPr>
          <a:lstStyle>
            <a:lvl1pPr marL="0" indent="0" algn="ctr">
              <a:buNone/>
              <a:defRPr sz="1600"/>
            </a:lvl1pPr>
          </a:lstStyle>
          <a:p>
            <a:pPr lvl="0"/>
            <a:r>
              <a:rPr lang="en-GB" dirty="0"/>
              <a:t>Icon</a:t>
            </a:r>
          </a:p>
        </p:txBody>
      </p:sp>
      <p:sp>
        <p:nvSpPr>
          <p:cNvPr id="22" name="Content Placeholder 24">
            <a:extLst>
              <a:ext uri="{FF2B5EF4-FFF2-40B4-BE49-F238E27FC236}">
                <a16:creationId xmlns:a16="http://schemas.microsoft.com/office/drawing/2014/main" id="{8778A58F-52CF-4F5D-BDCA-E09A4C771D74}"/>
              </a:ext>
            </a:extLst>
          </p:cNvPr>
          <p:cNvSpPr>
            <a:spLocks noGrp="1"/>
          </p:cNvSpPr>
          <p:nvPr>
            <p:ph sz="quarter" idx="34" hasCustomPrompt="1"/>
          </p:nvPr>
        </p:nvSpPr>
        <p:spPr>
          <a:xfrm>
            <a:off x="5575923" y="3505720"/>
            <a:ext cx="2188107" cy="1116986"/>
          </a:xfrm>
        </p:spPr>
        <p:txBody>
          <a:bodyPr>
            <a:normAutofit/>
          </a:bodyPr>
          <a:lstStyle>
            <a:lvl1pPr marL="0" indent="0" algn="ctr">
              <a:buNone/>
              <a:defRPr sz="1600"/>
            </a:lvl1pPr>
          </a:lstStyle>
          <a:p>
            <a:pPr lvl="0"/>
            <a:r>
              <a:rPr lang="en-GB" dirty="0"/>
              <a:t>Icon</a:t>
            </a:r>
          </a:p>
        </p:txBody>
      </p:sp>
      <p:sp>
        <p:nvSpPr>
          <p:cNvPr id="23" name="Content Placeholder 24">
            <a:extLst>
              <a:ext uri="{FF2B5EF4-FFF2-40B4-BE49-F238E27FC236}">
                <a16:creationId xmlns:a16="http://schemas.microsoft.com/office/drawing/2014/main" id="{DED7EA8D-2728-4A1F-8164-C1DF208A67A1}"/>
              </a:ext>
            </a:extLst>
          </p:cNvPr>
          <p:cNvSpPr>
            <a:spLocks noGrp="1"/>
          </p:cNvSpPr>
          <p:nvPr>
            <p:ph sz="quarter" idx="35" hasCustomPrompt="1"/>
          </p:nvPr>
        </p:nvSpPr>
        <p:spPr>
          <a:xfrm>
            <a:off x="5575923" y="4807044"/>
            <a:ext cx="2188107" cy="1116986"/>
          </a:xfrm>
        </p:spPr>
        <p:txBody>
          <a:bodyPr>
            <a:normAutofit/>
          </a:bodyPr>
          <a:lstStyle>
            <a:lvl1pPr marL="0" indent="0" algn="ctr">
              <a:buNone/>
              <a:defRPr sz="1600"/>
            </a:lvl1pPr>
          </a:lstStyle>
          <a:p>
            <a:pPr lvl="0"/>
            <a:r>
              <a:rPr lang="en-GB" dirty="0"/>
              <a:t>Icon</a:t>
            </a:r>
          </a:p>
        </p:txBody>
      </p:sp>
      <p:sp>
        <p:nvSpPr>
          <p:cNvPr id="9" name="Date Placeholder 3">
            <a:extLst>
              <a:ext uri="{FF2B5EF4-FFF2-40B4-BE49-F238E27FC236}">
                <a16:creationId xmlns:a16="http://schemas.microsoft.com/office/drawing/2014/main" id="{98C85497-D2F7-87D4-109A-9A537C017058}"/>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10" name="Footer Placeholder 4">
            <a:extLst>
              <a:ext uri="{FF2B5EF4-FFF2-40B4-BE49-F238E27FC236}">
                <a16:creationId xmlns:a16="http://schemas.microsoft.com/office/drawing/2014/main" id="{68DA8929-DEBC-DDCF-BA4A-F1AB99959EB0}"/>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2" name="Slide Number Placeholder 5">
            <a:extLst>
              <a:ext uri="{FF2B5EF4-FFF2-40B4-BE49-F238E27FC236}">
                <a16:creationId xmlns:a16="http://schemas.microsoft.com/office/drawing/2014/main" id="{EC4299C4-1E41-CE2C-98C5-49CBC97EF95A}"/>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87115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B250A6C-365C-4A6A-AFD4-D9200666F0D6}"/>
              </a:ext>
            </a:extLst>
          </p:cNvPr>
          <p:cNvSpPr>
            <a:spLocks noGrp="1"/>
          </p:cNvSpPr>
          <p:nvPr>
            <p:ph type="body" sz="quarter" idx="11" hasCustomPrompt="1"/>
          </p:nvPr>
        </p:nvSpPr>
        <p:spPr>
          <a:xfrm>
            <a:off x="5239965" y="1653119"/>
            <a:ext cx="5063065" cy="2394900"/>
          </a:xfrm>
        </p:spPr>
        <p:txBody>
          <a:bodyPr>
            <a:normAutofit/>
          </a:bodyPr>
          <a:lstStyle>
            <a:lvl1pPr marL="0" indent="0" algn="r">
              <a:buNone/>
              <a:defRPr sz="8000">
                <a:solidFill>
                  <a:schemeClr val="accent1"/>
                </a:solidFill>
                <a:latin typeface="Arial Black" panose="020B0A04020102020204" pitchFamily="34" charset="0"/>
              </a:defRPr>
            </a:lvl1pPr>
          </a:lstStyle>
          <a:p>
            <a:pPr lvl="0"/>
            <a:r>
              <a:rPr lang="en-US" dirty="0"/>
              <a:t>Thank You</a:t>
            </a:r>
            <a:endParaRPr lang="en-GB" dirty="0"/>
          </a:p>
        </p:txBody>
      </p:sp>
      <p:sp>
        <p:nvSpPr>
          <p:cNvPr id="3" name="Text Placeholder 2">
            <a:extLst>
              <a:ext uri="{FF2B5EF4-FFF2-40B4-BE49-F238E27FC236}">
                <a16:creationId xmlns:a16="http://schemas.microsoft.com/office/drawing/2014/main" id="{FAABD0C3-0EE5-43A5-9ADC-74FD1E9A6D79}"/>
              </a:ext>
            </a:extLst>
          </p:cNvPr>
          <p:cNvSpPr>
            <a:spLocks noGrp="1"/>
          </p:cNvSpPr>
          <p:nvPr>
            <p:ph type="body" sz="quarter" idx="12" hasCustomPrompt="1"/>
          </p:nvPr>
        </p:nvSpPr>
        <p:spPr>
          <a:xfrm>
            <a:off x="575734" y="3308808"/>
            <a:ext cx="3029985" cy="945422"/>
          </a:xfrm>
        </p:spPr>
        <p:txBody>
          <a:bodyPr>
            <a:noAutofit/>
          </a:bodyPr>
          <a:lstStyle>
            <a:lvl1pPr marL="0" indent="0">
              <a:buNone/>
              <a:defRPr sz="3200">
                <a:solidFill>
                  <a:schemeClr val="accent3"/>
                </a:solidFill>
                <a:latin typeface="+mn-lt"/>
              </a:defRPr>
            </a:lvl1pPr>
          </a:lstStyle>
          <a:p>
            <a:pPr lvl="0"/>
            <a:r>
              <a:rPr lang="en-US" dirty="0"/>
              <a:t>GET IN TOUCH</a:t>
            </a:r>
            <a:endParaRPr lang="en-GB" dirty="0"/>
          </a:p>
        </p:txBody>
      </p:sp>
      <p:sp>
        <p:nvSpPr>
          <p:cNvPr id="6" name="Text Placeholder 5">
            <a:extLst>
              <a:ext uri="{FF2B5EF4-FFF2-40B4-BE49-F238E27FC236}">
                <a16:creationId xmlns:a16="http://schemas.microsoft.com/office/drawing/2014/main" id="{7CC37957-A156-43FC-A4E1-E742C4F50246}"/>
              </a:ext>
            </a:extLst>
          </p:cNvPr>
          <p:cNvSpPr>
            <a:spLocks noGrp="1"/>
          </p:cNvSpPr>
          <p:nvPr>
            <p:ph type="body" sz="quarter" idx="13" hasCustomPrompt="1"/>
          </p:nvPr>
        </p:nvSpPr>
        <p:spPr>
          <a:xfrm>
            <a:off x="575734" y="4423834"/>
            <a:ext cx="3665527" cy="1932517"/>
          </a:xfrm>
        </p:spPr>
        <p:txBody>
          <a:bodyPr/>
          <a:lstStyle>
            <a:lvl1pPr marL="0" indent="0">
              <a:buNone/>
              <a:defRPr sz="2133">
                <a:solidFill>
                  <a:schemeClr val="tx2"/>
                </a:solidFill>
              </a:defRPr>
            </a:lvl1pPr>
          </a:lstStyle>
          <a:p>
            <a:pPr lvl="0"/>
            <a:r>
              <a:rPr lang="nl-NL" dirty="0"/>
              <a:t>UK: +44(0) 20 3696 7240</a:t>
            </a:r>
            <a:endParaRPr lang="en-US" dirty="0"/>
          </a:p>
          <a:p>
            <a:pPr lvl="0"/>
            <a:r>
              <a:rPr lang="en-US" dirty="0"/>
              <a:t>info@veramed.co.uk</a:t>
            </a:r>
          </a:p>
        </p:txBody>
      </p:sp>
      <p:pic>
        <p:nvPicPr>
          <p:cNvPr id="2" name="Graphic 1">
            <a:extLst>
              <a:ext uri="{FF2B5EF4-FFF2-40B4-BE49-F238E27FC236}">
                <a16:creationId xmlns:a16="http://schemas.microsoft.com/office/drawing/2014/main" id="{1349CB00-240A-3708-96B7-35307F2CA2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3928" y="4769963"/>
            <a:ext cx="2218472" cy="1958269"/>
          </a:xfrm>
          <a:prstGeom prst="rect">
            <a:avLst/>
          </a:prstGeom>
        </p:spPr>
      </p:pic>
    </p:spTree>
    <p:extLst>
      <p:ext uri="{BB962C8B-B14F-4D97-AF65-F5344CB8AC3E}">
        <p14:creationId xmlns:p14="http://schemas.microsoft.com/office/powerpoint/2010/main" val="2741171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Full 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167B306-9278-4D95-8D97-93EDA0D97C60}"/>
              </a:ext>
            </a:extLst>
          </p:cNvPr>
          <p:cNvSpPr>
            <a:spLocks noGrp="1" noChangeAspect="1"/>
          </p:cNvSpPr>
          <p:nvPr>
            <p:ph type="pic" idx="1"/>
          </p:nvPr>
        </p:nvSpPr>
        <p:spPr>
          <a:xfrm>
            <a:off x="0" y="0"/>
            <a:ext cx="12192000" cy="6858000"/>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6" name="Slide Number Placeholder 6">
            <a:extLst>
              <a:ext uri="{FF2B5EF4-FFF2-40B4-BE49-F238E27FC236}">
                <a16:creationId xmlns:a16="http://schemas.microsoft.com/office/drawing/2014/main" id="{E84C1044-B81C-47FD-85E0-FF815427C937}"/>
              </a:ext>
            </a:extLst>
          </p:cNvPr>
          <p:cNvSpPr>
            <a:spLocks noGrp="1"/>
          </p:cNvSpPr>
          <p:nvPr>
            <p:ph type="sldNum" sz="quarter" idx="12"/>
          </p:nvPr>
        </p:nvSpPr>
        <p:spPr>
          <a:xfrm>
            <a:off x="5759578" y="6356351"/>
            <a:ext cx="672845" cy="365125"/>
          </a:xfrm>
          <a:prstGeom prst="rect">
            <a:avLst/>
          </a:prstGeom>
        </p:spPr>
        <p:txBody>
          <a:bodyPr/>
          <a:lstStyle>
            <a:lvl1pPr algn="ctr">
              <a:defRPr/>
            </a:lvl1pPr>
          </a:lstStyle>
          <a:p>
            <a:fld id="{587E26EE-EEC5-4413-92A5-8E2118E6C330}" type="slidenum">
              <a:rPr lang="en-GB" smtClean="0"/>
              <a:pPr/>
              <a:t>‹#›</a:t>
            </a:fld>
            <a:endParaRPr lang="en-GB"/>
          </a:p>
        </p:txBody>
      </p:sp>
    </p:spTree>
    <p:extLst>
      <p:ext uri="{BB962C8B-B14F-4D97-AF65-F5344CB8AC3E}">
        <p14:creationId xmlns:p14="http://schemas.microsoft.com/office/powerpoint/2010/main" val="3130900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F3AC8B1-2569-1594-681B-553CE7279F4F}"/>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8" name="Footer Placeholder 4">
            <a:extLst>
              <a:ext uri="{FF2B5EF4-FFF2-40B4-BE49-F238E27FC236}">
                <a16:creationId xmlns:a16="http://schemas.microsoft.com/office/drawing/2014/main" id="{030EED8D-2B72-378F-54F7-1EADD28E25A7}"/>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9" name="Slide Number Placeholder 5">
            <a:extLst>
              <a:ext uri="{FF2B5EF4-FFF2-40B4-BE49-F238E27FC236}">
                <a16:creationId xmlns:a16="http://schemas.microsoft.com/office/drawing/2014/main" id="{1C523FB5-5C1F-6930-3C1E-C807D00DF6F9}"/>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173347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A33F2346-FB4F-BD67-EF30-9D995AD8D628}"/>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9" name="Footer Placeholder 4">
            <a:extLst>
              <a:ext uri="{FF2B5EF4-FFF2-40B4-BE49-F238E27FC236}">
                <a16:creationId xmlns:a16="http://schemas.microsoft.com/office/drawing/2014/main" id="{05090CBC-8727-84CC-C4C1-6FB785218489}"/>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0" name="Slide Number Placeholder 5">
            <a:extLst>
              <a:ext uri="{FF2B5EF4-FFF2-40B4-BE49-F238E27FC236}">
                <a16:creationId xmlns:a16="http://schemas.microsoft.com/office/drawing/2014/main" id="{046E1E76-47C1-DF9C-55A3-1D8E2FFC1C56}"/>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2032069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01384"/>
            <a:ext cx="2628900" cy="53755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801384"/>
            <a:ext cx="7734300" cy="53755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7C82F87D-5DFE-517F-34F8-EE9F24A8AEE9}"/>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8" name="Footer Placeholder 4">
            <a:extLst>
              <a:ext uri="{FF2B5EF4-FFF2-40B4-BE49-F238E27FC236}">
                <a16:creationId xmlns:a16="http://schemas.microsoft.com/office/drawing/2014/main" id="{996988BB-AF55-D48A-92D1-ACEFBCA5883E}"/>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9" name="Slide Number Placeholder 5">
            <a:extLst>
              <a:ext uri="{FF2B5EF4-FFF2-40B4-BE49-F238E27FC236}">
                <a16:creationId xmlns:a16="http://schemas.microsoft.com/office/drawing/2014/main" id="{97785D66-DAFF-6969-CDDC-9DE72F51FA4B}"/>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262132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 Section Header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5734" y="1178170"/>
            <a:ext cx="11065404" cy="884880"/>
          </a:xfrm>
        </p:spPr>
        <p:txBody>
          <a:bodyPr/>
          <a:lstStyle/>
          <a:p>
            <a:r>
              <a:rPr lang="en-US"/>
              <a:t>Click to edit Master title style</a:t>
            </a:r>
            <a:endParaRPr lang="en-US" dirty="0"/>
          </a:p>
        </p:txBody>
      </p:sp>
      <p:sp>
        <p:nvSpPr>
          <p:cNvPr id="3" name="Content Placeholder 2"/>
          <p:cNvSpPr>
            <a:spLocks noGrp="1"/>
          </p:cNvSpPr>
          <p:nvPr>
            <p:ph idx="1"/>
          </p:nvPr>
        </p:nvSpPr>
        <p:spPr>
          <a:xfrm>
            <a:off x="575733" y="2289965"/>
            <a:ext cx="11065405" cy="36448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9DC14317-D512-985D-34E5-6D03AC4AC314}"/>
              </a:ext>
            </a:extLst>
          </p:cNvPr>
          <p:cNvSpPr>
            <a:spLocks noGrp="1"/>
          </p:cNvSpPr>
          <p:nvPr>
            <p:ph type="body" sz="quarter" idx="13" hasCustomPrompt="1"/>
          </p:nvPr>
        </p:nvSpPr>
        <p:spPr>
          <a:xfrm>
            <a:off x="575733" y="639579"/>
            <a:ext cx="2866109" cy="302884"/>
          </a:xfrm>
        </p:spPr>
        <p:txBody>
          <a:bodyPr anchor="ctr">
            <a:normAutofit/>
          </a:bodyPr>
          <a:lstStyle>
            <a:lvl1pPr marL="0" indent="0">
              <a:buNone/>
              <a:defRPr sz="1200">
                <a:solidFill>
                  <a:srgbClr val="ADBACA"/>
                </a:solidFill>
              </a:defRPr>
            </a:lvl1pPr>
          </a:lstStyle>
          <a:p>
            <a:pPr lvl="0"/>
            <a:r>
              <a:rPr lang="en-GB" dirty="0"/>
              <a:t>0.0 SECTION HEADER</a:t>
            </a:r>
          </a:p>
        </p:txBody>
      </p:sp>
      <p:sp>
        <p:nvSpPr>
          <p:cNvPr id="4" name="Date Placeholder 3">
            <a:extLst>
              <a:ext uri="{FF2B5EF4-FFF2-40B4-BE49-F238E27FC236}">
                <a16:creationId xmlns:a16="http://schemas.microsoft.com/office/drawing/2014/main" id="{3D4F4D94-1062-B4DD-D07A-1B13BC7F7945}"/>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5" name="Footer Placeholder 4">
            <a:extLst>
              <a:ext uri="{FF2B5EF4-FFF2-40B4-BE49-F238E27FC236}">
                <a16:creationId xmlns:a16="http://schemas.microsoft.com/office/drawing/2014/main" id="{8AE777B7-816D-5367-C2F4-4D8072311A64}"/>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7" name="Slide Number Placeholder 5">
            <a:extLst>
              <a:ext uri="{FF2B5EF4-FFF2-40B4-BE49-F238E27FC236}">
                <a16:creationId xmlns:a16="http://schemas.microsoft.com/office/drawing/2014/main" id="{9FF96DD7-9FCC-1EC8-96D6-2DE6A7760511}"/>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476605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575733" y="2358308"/>
            <a:ext cx="11065405" cy="33837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a:extLst>
              <a:ext uri="{FF2B5EF4-FFF2-40B4-BE49-F238E27FC236}">
                <a16:creationId xmlns:a16="http://schemas.microsoft.com/office/drawing/2014/main" id="{282CB10D-A44F-5EBE-A49E-18AA9EF0DD68}"/>
              </a:ext>
            </a:extLst>
          </p:cNvPr>
          <p:cNvSpPr>
            <a:spLocks noGrp="1"/>
          </p:cNvSpPr>
          <p:nvPr>
            <p:ph type="body" sz="quarter" idx="13" hasCustomPrompt="1"/>
          </p:nvPr>
        </p:nvSpPr>
        <p:spPr>
          <a:xfrm>
            <a:off x="595841" y="1727373"/>
            <a:ext cx="11025187" cy="339725"/>
          </a:xfrm>
        </p:spPr>
        <p:txBody>
          <a:bodyPr/>
          <a:lstStyle>
            <a:lvl1pPr marL="0" indent="0">
              <a:buNone/>
              <a:defRPr sz="1800" b="0">
                <a:solidFill>
                  <a:srgbClr val="ADBACA"/>
                </a:solidFill>
                <a:latin typeface="+mj-lt"/>
              </a:defRPr>
            </a:lvl1pPr>
            <a:lvl2pPr marL="457189" indent="0">
              <a:buNone/>
              <a:defRPr/>
            </a:lvl2pPr>
            <a:lvl3pPr marL="914377" indent="0">
              <a:buNone/>
              <a:defRPr/>
            </a:lvl3pPr>
            <a:lvl4pPr marL="1371566" indent="0">
              <a:buNone/>
              <a:defRPr/>
            </a:lvl4pPr>
            <a:lvl5pPr marL="1828755" indent="0">
              <a:buNone/>
              <a:defRPr/>
            </a:lvl5pPr>
          </a:lstStyle>
          <a:p>
            <a:pPr lvl="0"/>
            <a:r>
              <a:rPr lang="en-US" dirty="0"/>
              <a:t>CLICK TO EDIT MASTER SUBTITLE STYLE</a:t>
            </a:r>
          </a:p>
        </p:txBody>
      </p:sp>
      <p:sp>
        <p:nvSpPr>
          <p:cNvPr id="5" name="Date Placeholder 3">
            <a:extLst>
              <a:ext uri="{FF2B5EF4-FFF2-40B4-BE49-F238E27FC236}">
                <a16:creationId xmlns:a16="http://schemas.microsoft.com/office/drawing/2014/main" id="{89B6AADD-BFD1-7C05-552E-FADA915EBCBF}"/>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6" name="Footer Placeholder 4">
            <a:extLst>
              <a:ext uri="{FF2B5EF4-FFF2-40B4-BE49-F238E27FC236}">
                <a16:creationId xmlns:a16="http://schemas.microsoft.com/office/drawing/2014/main" id="{718E8E3A-BA82-A2D4-87DE-C7A96086B787}"/>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0" name="Slide Number Placeholder 5">
            <a:extLst>
              <a:ext uri="{FF2B5EF4-FFF2-40B4-BE49-F238E27FC236}">
                <a16:creationId xmlns:a16="http://schemas.microsoft.com/office/drawing/2014/main" id="{A22EDAC6-E0E0-6957-CA4B-238F8CCCF227}"/>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184243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ED9565-CA72-55AE-7284-E717DE754B8B}"/>
              </a:ext>
            </a:extLst>
          </p:cNvPr>
          <p:cNvSpPr/>
          <p:nvPr userDrawn="1"/>
        </p:nvSpPr>
        <p:spPr>
          <a:xfrm>
            <a:off x="0" y="0"/>
            <a:ext cx="119180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E733477B-C0EA-4ECF-8F3F-5E01C7ED41C6}"/>
              </a:ext>
            </a:extLst>
          </p:cNvPr>
          <p:cNvSpPr>
            <a:spLocks noGrp="1"/>
          </p:cNvSpPr>
          <p:nvPr>
            <p:ph type="body" sz="quarter" idx="14" hasCustomPrompt="1"/>
          </p:nvPr>
        </p:nvSpPr>
        <p:spPr>
          <a:xfrm>
            <a:off x="1808251" y="1862000"/>
            <a:ext cx="3568557" cy="958456"/>
          </a:xfrm>
        </p:spPr>
        <p:txBody>
          <a:bodyPr anchor="ctr"/>
          <a:lstStyle>
            <a:lvl1pPr marL="342900" indent="-342900">
              <a:buFont typeface="Arial" panose="020B0604020202020204" pitchFamily="34" charset="0"/>
              <a:buChar char="•"/>
              <a:defRPr sz="2000" b="1">
                <a:solidFill>
                  <a:schemeClr val="accent1"/>
                </a:solidFill>
              </a:defRPr>
            </a:lvl1pPr>
            <a:lvl2pPr marL="800089" indent="-342900">
              <a:buFont typeface="Arial" panose="020B0604020202020204" pitchFamily="34" charset="0"/>
              <a:buChar char="•"/>
              <a:defRPr sz="2000" b="0">
                <a:solidFill>
                  <a:schemeClr val="tx1"/>
                </a:solidFill>
              </a:defRPr>
            </a:lvl2pPr>
            <a:lvl3pPr>
              <a:defRPr sz="1800" b="1">
                <a:solidFill>
                  <a:schemeClr val="tx1"/>
                </a:solidFill>
              </a:defRPr>
            </a:lvl3pPr>
            <a:lvl4pPr>
              <a:defRPr sz="1400" b="1">
                <a:solidFill>
                  <a:schemeClr val="tx1"/>
                </a:solidFill>
              </a:defRPr>
            </a:lvl4pPr>
            <a:lvl5pPr>
              <a:defRPr sz="1400" b="1">
                <a:solidFill>
                  <a:schemeClr val="tx1"/>
                </a:solidFill>
              </a:defRPr>
            </a:lvl5pPr>
          </a:lstStyle>
          <a:p>
            <a:pPr lvl="0"/>
            <a:r>
              <a:rPr lang="en-US" dirty="0"/>
              <a:t>Section Title</a:t>
            </a:r>
          </a:p>
          <a:p>
            <a:pPr lvl="1"/>
            <a:r>
              <a:rPr lang="en-US" dirty="0"/>
              <a:t>Second level</a:t>
            </a:r>
          </a:p>
        </p:txBody>
      </p:sp>
      <p:pic>
        <p:nvPicPr>
          <p:cNvPr id="19" name="Picture 18">
            <a:extLst>
              <a:ext uri="{FF2B5EF4-FFF2-40B4-BE49-F238E27FC236}">
                <a16:creationId xmlns:a16="http://schemas.microsoft.com/office/drawing/2014/main" id="{95182AE8-0481-1A91-FC60-E3B3069BB0F1}"/>
              </a:ext>
            </a:extLst>
          </p:cNvPr>
          <p:cNvPicPr>
            <a:picLocks noChangeAspect="1"/>
          </p:cNvPicPr>
          <p:nvPr userDrawn="1"/>
        </p:nvPicPr>
        <p:blipFill rotWithShape="1">
          <a:blip r:embed="rId2"/>
          <a:srcRect b="21436"/>
          <a:stretch/>
        </p:blipFill>
        <p:spPr>
          <a:xfrm>
            <a:off x="10336589" y="2975549"/>
            <a:ext cx="1790950" cy="2993736"/>
          </a:xfrm>
          <a:prstGeom prst="rect">
            <a:avLst/>
          </a:prstGeom>
        </p:spPr>
      </p:pic>
      <p:sp>
        <p:nvSpPr>
          <p:cNvPr id="25" name="TextBox 24">
            <a:extLst>
              <a:ext uri="{FF2B5EF4-FFF2-40B4-BE49-F238E27FC236}">
                <a16:creationId xmlns:a16="http://schemas.microsoft.com/office/drawing/2014/main" id="{74FB76B1-F63D-2BD0-7E4E-279CA88BE2AA}"/>
              </a:ext>
            </a:extLst>
          </p:cNvPr>
          <p:cNvSpPr txBox="1"/>
          <p:nvPr userDrawn="1"/>
        </p:nvSpPr>
        <p:spPr>
          <a:xfrm rot="16200000">
            <a:off x="-1496602" y="3039666"/>
            <a:ext cx="4185007" cy="1191803"/>
          </a:xfrm>
          <a:prstGeom prst="rect">
            <a:avLst/>
          </a:prstGeom>
          <a:noFill/>
        </p:spPr>
        <p:txBody>
          <a:bodyPr wrap="square" rtlCol="0" anchor="ctr">
            <a:noAutofit/>
          </a:bodyPr>
          <a:lstStyle/>
          <a:p>
            <a:pPr algn="ctr"/>
            <a:r>
              <a:rPr kumimoji="0" lang="en-US" sz="2800" b="1" i="0" u="none" strike="noStrike" kern="1200" cap="none" spc="0" normalizeH="0" baseline="0" noProof="0" dirty="0">
                <a:ln>
                  <a:noFill/>
                </a:ln>
                <a:solidFill>
                  <a:schemeClr val="accent2"/>
                </a:solidFill>
                <a:effectLst/>
                <a:uLnTx/>
                <a:uFillTx/>
                <a:latin typeface="Arial" panose="020B0604020202020204"/>
                <a:ea typeface="+mj-ea"/>
                <a:cs typeface="+mj-cs"/>
              </a:rPr>
              <a:t>Table of Contents</a:t>
            </a:r>
            <a:endParaRPr lang="en-GB" sz="1600" dirty="0">
              <a:solidFill>
                <a:schemeClr val="accent2"/>
              </a:solidFill>
            </a:endParaRPr>
          </a:p>
        </p:txBody>
      </p:sp>
      <p:sp>
        <p:nvSpPr>
          <p:cNvPr id="6" name="Date Placeholder 3">
            <a:extLst>
              <a:ext uri="{FF2B5EF4-FFF2-40B4-BE49-F238E27FC236}">
                <a16:creationId xmlns:a16="http://schemas.microsoft.com/office/drawing/2014/main" id="{6F54674D-13CB-B435-C130-3B94A00C5D76}"/>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11" name="Footer Placeholder 4">
            <a:extLst>
              <a:ext uri="{FF2B5EF4-FFF2-40B4-BE49-F238E27FC236}">
                <a16:creationId xmlns:a16="http://schemas.microsoft.com/office/drawing/2014/main" id="{2ACE6B64-A8DE-FC66-829D-8F197627B736}"/>
              </a:ext>
            </a:extLst>
          </p:cNvPr>
          <p:cNvSpPr>
            <a:spLocks noGrp="1"/>
          </p:cNvSpPr>
          <p:nvPr>
            <p:ph type="ftr" sz="quarter" idx="3"/>
          </p:nvPr>
        </p:nvSpPr>
        <p:spPr>
          <a:xfrm>
            <a:off x="1808251" y="6372971"/>
            <a:ext cx="4904692"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dirty="0"/>
              <a:t>Presentation Title</a:t>
            </a:r>
          </a:p>
        </p:txBody>
      </p:sp>
      <p:sp>
        <p:nvSpPr>
          <p:cNvPr id="16" name="Slide Number Placeholder 5">
            <a:extLst>
              <a:ext uri="{FF2B5EF4-FFF2-40B4-BE49-F238E27FC236}">
                <a16:creationId xmlns:a16="http://schemas.microsoft.com/office/drawing/2014/main" id="{9F581280-BB6F-D446-93D0-C8F288935C68}"/>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
        <p:nvSpPr>
          <p:cNvPr id="17" name="Text Placeholder 6">
            <a:extLst>
              <a:ext uri="{FF2B5EF4-FFF2-40B4-BE49-F238E27FC236}">
                <a16:creationId xmlns:a16="http://schemas.microsoft.com/office/drawing/2014/main" id="{F7107D8F-D795-0CB8-4135-27AEE52F4A7F}"/>
              </a:ext>
            </a:extLst>
          </p:cNvPr>
          <p:cNvSpPr>
            <a:spLocks noGrp="1"/>
          </p:cNvSpPr>
          <p:nvPr>
            <p:ph type="body" sz="quarter" idx="22" hasCustomPrompt="1"/>
          </p:nvPr>
        </p:nvSpPr>
        <p:spPr>
          <a:xfrm>
            <a:off x="6198742" y="1862000"/>
            <a:ext cx="3568557" cy="958456"/>
          </a:xfrm>
        </p:spPr>
        <p:txBody>
          <a:bodyPr anchor="ctr"/>
          <a:lstStyle>
            <a:lvl1pPr marL="342900" indent="-342900">
              <a:buFont typeface="Arial" panose="020B0604020202020204" pitchFamily="34" charset="0"/>
              <a:buChar char="•"/>
              <a:defRPr sz="2000" b="1">
                <a:solidFill>
                  <a:schemeClr val="accent1"/>
                </a:solidFill>
              </a:defRPr>
            </a:lvl1pPr>
            <a:lvl2pPr marL="800089" indent="-342900">
              <a:buFont typeface="Arial" panose="020B0604020202020204" pitchFamily="34" charset="0"/>
              <a:buChar char="•"/>
              <a:defRPr sz="2000" b="0">
                <a:solidFill>
                  <a:schemeClr val="tx1"/>
                </a:solidFill>
              </a:defRPr>
            </a:lvl2pPr>
            <a:lvl3pPr>
              <a:defRPr sz="1800" b="1">
                <a:solidFill>
                  <a:schemeClr val="tx1"/>
                </a:solidFill>
              </a:defRPr>
            </a:lvl3pPr>
            <a:lvl4pPr>
              <a:defRPr sz="1400" b="1">
                <a:solidFill>
                  <a:schemeClr val="tx1"/>
                </a:solidFill>
              </a:defRPr>
            </a:lvl4pPr>
            <a:lvl5pPr>
              <a:defRPr sz="1400" b="1">
                <a:solidFill>
                  <a:schemeClr val="tx1"/>
                </a:solidFill>
              </a:defRPr>
            </a:lvl5pPr>
          </a:lstStyle>
          <a:p>
            <a:pPr lvl="0"/>
            <a:r>
              <a:rPr lang="en-US" dirty="0"/>
              <a:t>Section Title</a:t>
            </a:r>
          </a:p>
          <a:p>
            <a:pPr lvl="1"/>
            <a:r>
              <a:rPr lang="en-US" dirty="0"/>
              <a:t>Second level</a:t>
            </a:r>
          </a:p>
        </p:txBody>
      </p:sp>
      <p:sp>
        <p:nvSpPr>
          <p:cNvPr id="18" name="Text Placeholder 6">
            <a:extLst>
              <a:ext uri="{FF2B5EF4-FFF2-40B4-BE49-F238E27FC236}">
                <a16:creationId xmlns:a16="http://schemas.microsoft.com/office/drawing/2014/main" id="{B92B3AAA-3991-47E2-0648-F2504BD6199B}"/>
              </a:ext>
            </a:extLst>
          </p:cNvPr>
          <p:cNvSpPr>
            <a:spLocks noGrp="1"/>
          </p:cNvSpPr>
          <p:nvPr>
            <p:ph type="body" sz="quarter" idx="23" hasCustomPrompt="1"/>
          </p:nvPr>
        </p:nvSpPr>
        <p:spPr>
          <a:xfrm>
            <a:off x="6198742" y="3558317"/>
            <a:ext cx="3568557" cy="958456"/>
          </a:xfrm>
        </p:spPr>
        <p:txBody>
          <a:bodyPr anchor="ctr"/>
          <a:lstStyle>
            <a:lvl1pPr marL="342900" indent="-342900">
              <a:buFont typeface="Arial" panose="020B0604020202020204" pitchFamily="34" charset="0"/>
              <a:buChar char="•"/>
              <a:defRPr sz="2000" b="1">
                <a:solidFill>
                  <a:schemeClr val="accent1"/>
                </a:solidFill>
              </a:defRPr>
            </a:lvl1pPr>
            <a:lvl2pPr marL="800089" indent="-342900">
              <a:buFont typeface="Arial" panose="020B0604020202020204" pitchFamily="34" charset="0"/>
              <a:buChar char="•"/>
              <a:defRPr sz="2000" b="0">
                <a:solidFill>
                  <a:schemeClr val="tx1"/>
                </a:solidFill>
              </a:defRPr>
            </a:lvl2pPr>
            <a:lvl3pPr>
              <a:defRPr sz="1800" b="1">
                <a:solidFill>
                  <a:schemeClr val="tx1"/>
                </a:solidFill>
              </a:defRPr>
            </a:lvl3pPr>
            <a:lvl4pPr>
              <a:defRPr sz="1400" b="1">
                <a:solidFill>
                  <a:schemeClr val="tx1"/>
                </a:solidFill>
              </a:defRPr>
            </a:lvl4pPr>
            <a:lvl5pPr>
              <a:defRPr sz="1400" b="1">
                <a:solidFill>
                  <a:schemeClr val="tx1"/>
                </a:solidFill>
              </a:defRPr>
            </a:lvl5pPr>
          </a:lstStyle>
          <a:p>
            <a:pPr lvl="0"/>
            <a:r>
              <a:rPr lang="en-US" dirty="0"/>
              <a:t>Section Title</a:t>
            </a:r>
          </a:p>
          <a:p>
            <a:pPr lvl="1"/>
            <a:r>
              <a:rPr lang="en-US" dirty="0"/>
              <a:t>Second level</a:t>
            </a:r>
          </a:p>
        </p:txBody>
      </p:sp>
      <p:sp>
        <p:nvSpPr>
          <p:cNvPr id="20" name="Text Placeholder 6">
            <a:extLst>
              <a:ext uri="{FF2B5EF4-FFF2-40B4-BE49-F238E27FC236}">
                <a16:creationId xmlns:a16="http://schemas.microsoft.com/office/drawing/2014/main" id="{C844D766-8DE4-6634-4860-4C794213CB06}"/>
              </a:ext>
            </a:extLst>
          </p:cNvPr>
          <p:cNvSpPr>
            <a:spLocks noGrp="1"/>
          </p:cNvSpPr>
          <p:nvPr>
            <p:ph type="body" sz="quarter" idx="24" hasCustomPrompt="1"/>
          </p:nvPr>
        </p:nvSpPr>
        <p:spPr>
          <a:xfrm>
            <a:off x="1808251" y="3558317"/>
            <a:ext cx="3568557" cy="958456"/>
          </a:xfrm>
        </p:spPr>
        <p:txBody>
          <a:bodyPr anchor="ctr"/>
          <a:lstStyle>
            <a:lvl1pPr marL="342900" indent="-342900">
              <a:buFont typeface="Arial" panose="020B0604020202020204" pitchFamily="34" charset="0"/>
              <a:buChar char="•"/>
              <a:defRPr sz="2000" b="1">
                <a:solidFill>
                  <a:schemeClr val="accent1"/>
                </a:solidFill>
              </a:defRPr>
            </a:lvl1pPr>
            <a:lvl2pPr marL="800089" indent="-342900">
              <a:buFont typeface="Arial" panose="020B0604020202020204" pitchFamily="34" charset="0"/>
              <a:buChar char="•"/>
              <a:defRPr sz="2000" b="0">
                <a:solidFill>
                  <a:schemeClr val="tx1"/>
                </a:solidFill>
              </a:defRPr>
            </a:lvl2pPr>
            <a:lvl3pPr>
              <a:defRPr sz="1800" b="1">
                <a:solidFill>
                  <a:schemeClr val="tx1"/>
                </a:solidFill>
              </a:defRPr>
            </a:lvl3pPr>
            <a:lvl4pPr>
              <a:defRPr sz="1400" b="1">
                <a:solidFill>
                  <a:schemeClr val="tx1"/>
                </a:solidFill>
              </a:defRPr>
            </a:lvl4pPr>
            <a:lvl5pPr>
              <a:defRPr sz="1400" b="1">
                <a:solidFill>
                  <a:schemeClr val="tx1"/>
                </a:solidFill>
              </a:defRPr>
            </a:lvl5pPr>
          </a:lstStyle>
          <a:p>
            <a:pPr lvl="0"/>
            <a:r>
              <a:rPr lang="en-US" dirty="0"/>
              <a:t>Section Title</a:t>
            </a:r>
          </a:p>
          <a:p>
            <a:pPr lvl="1"/>
            <a:r>
              <a:rPr lang="en-US" dirty="0"/>
              <a:t>Second level</a:t>
            </a:r>
          </a:p>
        </p:txBody>
      </p:sp>
    </p:spTree>
    <p:extLst>
      <p:ext uri="{BB962C8B-B14F-4D97-AF65-F5344CB8AC3E}">
        <p14:creationId xmlns:p14="http://schemas.microsoft.com/office/powerpoint/2010/main" val="288584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0044" y="2976513"/>
            <a:ext cx="7411912" cy="904974"/>
          </a:xfrm>
        </p:spPr>
        <p:txBody>
          <a:bodyPr anchor="ctr">
            <a:noAutofit/>
          </a:bodyPr>
          <a:lstStyle>
            <a:lvl1pPr algn="ctr">
              <a:defRPr sz="4400">
                <a:solidFill>
                  <a:schemeClr val="bg1"/>
                </a:solidFill>
              </a:defRPr>
            </a:lvl1pPr>
          </a:lstStyle>
          <a:p>
            <a:r>
              <a:rPr lang="en-US" dirty="0"/>
              <a:t>Section Title</a:t>
            </a:r>
          </a:p>
        </p:txBody>
      </p:sp>
      <p:sp>
        <p:nvSpPr>
          <p:cNvPr id="3" name="Text Placeholder 2"/>
          <p:cNvSpPr>
            <a:spLocks noGrp="1"/>
          </p:cNvSpPr>
          <p:nvPr>
            <p:ph type="body" idx="1" hasCustomPrompt="1"/>
          </p:nvPr>
        </p:nvSpPr>
        <p:spPr>
          <a:xfrm>
            <a:off x="3513405" y="3985182"/>
            <a:ext cx="5165190" cy="481077"/>
          </a:xfrm>
        </p:spPr>
        <p:txBody>
          <a:bodyPr/>
          <a:lstStyle>
            <a:lvl1pPr marL="0" indent="0" algn="ctr">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SECTION SUBHEADING</a:t>
            </a:r>
          </a:p>
        </p:txBody>
      </p:sp>
      <p:pic>
        <p:nvPicPr>
          <p:cNvPr id="20" name="Graphic 19">
            <a:extLst>
              <a:ext uri="{FF2B5EF4-FFF2-40B4-BE49-F238E27FC236}">
                <a16:creationId xmlns:a16="http://schemas.microsoft.com/office/drawing/2014/main" id="{8B8F3CA5-3BF8-BA09-78CE-4D12D9B6DA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86" b="2433"/>
          <a:stretch/>
        </p:blipFill>
        <p:spPr>
          <a:xfrm>
            <a:off x="101892" y="1487078"/>
            <a:ext cx="1865902" cy="3883845"/>
          </a:xfrm>
          <a:prstGeom prst="rect">
            <a:avLst/>
          </a:prstGeom>
        </p:spPr>
      </p:pic>
    </p:spTree>
    <p:extLst>
      <p:ext uri="{BB962C8B-B14F-4D97-AF65-F5344CB8AC3E}">
        <p14:creationId xmlns:p14="http://schemas.microsoft.com/office/powerpoint/2010/main" val="326357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0044" y="2976513"/>
            <a:ext cx="7411912" cy="904974"/>
          </a:xfrm>
        </p:spPr>
        <p:txBody>
          <a:bodyPr anchor="ctr">
            <a:noAutofit/>
          </a:bodyPr>
          <a:lstStyle>
            <a:lvl1pPr algn="ctr">
              <a:defRPr sz="4400">
                <a:solidFill>
                  <a:schemeClr val="bg1"/>
                </a:solidFill>
              </a:defRPr>
            </a:lvl1pPr>
          </a:lstStyle>
          <a:p>
            <a:r>
              <a:rPr lang="en-US" dirty="0"/>
              <a:t>Section Title</a:t>
            </a:r>
          </a:p>
        </p:txBody>
      </p:sp>
      <p:sp>
        <p:nvSpPr>
          <p:cNvPr id="3" name="Text Placeholder 2"/>
          <p:cNvSpPr>
            <a:spLocks noGrp="1"/>
          </p:cNvSpPr>
          <p:nvPr>
            <p:ph type="body" idx="1" hasCustomPrompt="1"/>
          </p:nvPr>
        </p:nvSpPr>
        <p:spPr>
          <a:xfrm>
            <a:off x="3513405" y="3985182"/>
            <a:ext cx="5165190" cy="481077"/>
          </a:xfrm>
        </p:spPr>
        <p:txBody>
          <a:bodyPr/>
          <a:lstStyle>
            <a:lvl1pPr marL="0" indent="0" algn="ctr">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SECTION SUBHEADING</a:t>
            </a:r>
          </a:p>
        </p:txBody>
      </p:sp>
      <p:pic>
        <p:nvPicPr>
          <p:cNvPr id="5" name="Graphic 4">
            <a:extLst>
              <a:ext uri="{FF2B5EF4-FFF2-40B4-BE49-F238E27FC236}">
                <a16:creationId xmlns:a16="http://schemas.microsoft.com/office/drawing/2014/main" id="{DD4F28E2-E75D-3F26-C644-E4326F7D40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3928" y="4769963"/>
            <a:ext cx="2218472" cy="1958269"/>
          </a:xfrm>
          <a:prstGeom prst="rect">
            <a:avLst/>
          </a:prstGeom>
        </p:spPr>
      </p:pic>
    </p:spTree>
    <p:extLst>
      <p:ext uri="{BB962C8B-B14F-4D97-AF65-F5344CB8AC3E}">
        <p14:creationId xmlns:p14="http://schemas.microsoft.com/office/powerpoint/2010/main" val="2324613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E57DA5-659A-DC28-5931-8B7DBEF0A137}"/>
              </a:ext>
            </a:extLst>
          </p:cNvPr>
          <p:cNvSpPr/>
          <p:nvPr userDrawn="1"/>
        </p:nvSpPr>
        <p:spPr>
          <a:xfrm>
            <a:off x="0" y="0"/>
            <a:ext cx="15513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a:extLst>
              <a:ext uri="{FF2B5EF4-FFF2-40B4-BE49-F238E27FC236}">
                <a16:creationId xmlns:a16="http://schemas.microsoft.com/office/drawing/2014/main" id="{AE8EBD64-9935-9826-1916-B348D8EFF778}"/>
              </a:ext>
            </a:extLst>
          </p:cNvPr>
          <p:cNvSpPr>
            <a:spLocks noGrp="1"/>
          </p:cNvSpPr>
          <p:nvPr>
            <p:ph type="title" hasCustomPrompt="1"/>
          </p:nvPr>
        </p:nvSpPr>
        <p:spPr>
          <a:xfrm rot="16200000">
            <a:off x="-1574292" y="2976513"/>
            <a:ext cx="4699981" cy="904974"/>
          </a:xfrm>
        </p:spPr>
        <p:txBody>
          <a:bodyPr anchor="ctr">
            <a:noAutofit/>
          </a:bodyPr>
          <a:lstStyle>
            <a:lvl1pPr algn="ctr">
              <a:defRPr sz="3200">
                <a:solidFill>
                  <a:schemeClr val="bg1"/>
                </a:solidFill>
              </a:defRPr>
            </a:lvl1pPr>
          </a:lstStyle>
          <a:p>
            <a:r>
              <a:rPr lang="en-US" dirty="0"/>
              <a:t>Overview</a:t>
            </a:r>
          </a:p>
        </p:txBody>
      </p:sp>
      <p:sp>
        <p:nvSpPr>
          <p:cNvPr id="17" name="Text Placeholder 2">
            <a:extLst>
              <a:ext uri="{FF2B5EF4-FFF2-40B4-BE49-F238E27FC236}">
                <a16:creationId xmlns:a16="http://schemas.microsoft.com/office/drawing/2014/main" id="{AAB5967F-40D6-0C1C-E5A8-824A71A7D138}"/>
              </a:ext>
            </a:extLst>
          </p:cNvPr>
          <p:cNvSpPr>
            <a:spLocks noGrp="1"/>
          </p:cNvSpPr>
          <p:nvPr>
            <p:ph type="body" idx="1"/>
          </p:nvPr>
        </p:nvSpPr>
        <p:spPr>
          <a:xfrm>
            <a:off x="2525551" y="1079009"/>
            <a:ext cx="8776021" cy="4699982"/>
          </a:xfrm>
        </p:spPr>
        <p:txBody>
          <a:bodyPr/>
          <a:lstStyle>
            <a:lvl1pPr marL="0" indent="0" algn="l">
              <a:buNone/>
              <a:defRPr sz="2400">
                <a:solidFill>
                  <a:schemeClr val="accent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B81C3A7D-FAC3-B3FE-EC18-E9441006AC63}"/>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13" name="Footer Placeholder 4">
            <a:extLst>
              <a:ext uri="{FF2B5EF4-FFF2-40B4-BE49-F238E27FC236}">
                <a16:creationId xmlns:a16="http://schemas.microsoft.com/office/drawing/2014/main" id="{46657B55-42B7-E814-DE22-2D11C7B08E3D}"/>
              </a:ext>
            </a:extLst>
          </p:cNvPr>
          <p:cNvSpPr>
            <a:spLocks noGrp="1"/>
          </p:cNvSpPr>
          <p:nvPr>
            <p:ph type="ftr" sz="quarter" idx="3"/>
          </p:nvPr>
        </p:nvSpPr>
        <p:spPr>
          <a:xfrm>
            <a:off x="2525551" y="6372971"/>
            <a:ext cx="4187392"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4" name="Slide Number Placeholder 5">
            <a:extLst>
              <a:ext uri="{FF2B5EF4-FFF2-40B4-BE49-F238E27FC236}">
                <a16:creationId xmlns:a16="http://schemas.microsoft.com/office/drawing/2014/main" id="{99C25988-4B41-1099-3C39-53F621C9D9CC}"/>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2174342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10DAF617-EB5D-F476-EBAE-BFE3182FA5D3}"/>
              </a:ext>
            </a:extLst>
          </p:cNvPr>
          <p:cNvSpPr>
            <a:spLocks noGrp="1"/>
          </p:cNvSpPr>
          <p:nvPr>
            <p:ph idx="1"/>
          </p:nvPr>
        </p:nvSpPr>
        <p:spPr>
          <a:xfrm>
            <a:off x="576263" y="2681553"/>
            <a:ext cx="5146442" cy="3233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91AD0F44-F1DC-2E7D-551F-A3D631DD8838}"/>
              </a:ext>
            </a:extLst>
          </p:cNvPr>
          <p:cNvSpPr>
            <a:spLocks noGrp="1"/>
          </p:cNvSpPr>
          <p:nvPr>
            <p:ph type="body" sz="quarter" idx="13" hasCustomPrompt="1"/>
          </p:nvPr>
        </p:nvSpPr>
        <p:spPr>
          <a:xfrm>
            <a:off x="576263" y="2061791"/>
            <a:ext cx="5146442" cy="421745"/>
          </a:xfrm>
        </p:spPr>
        <p:txBody>
          <a:bodyPr/>
          <a:lstStyle>
            <a:lvl1pPr marL="0" indent="0">
              <a:buNone/>
              <a:defRPr sz="1800" b="0">
                <a:solidFill>
                  <a:srgbClr val="ADBACA"/>
                </a:solidFill>
                <a:latin typeface="+mj-lt"/>
              </a:defRPr>
            </a:lvl1pPr>
            <a:lvl2pPr marL="457189" indent="0">
              <a:buNone/>
              <a:defRPr/>
            </a:lvl2pPr>
            <a:lvl3pPr marL="914377" indent="0">
              <a:buNone/>
              <a:defRPr/>
            </a:lvl3pPr>
            <a:lvl4pPr marL="1371566" indent="0">
              <a:buNone/>
              <a:defRPr/>
            </a:lvl4pPr>
            <a:lvl5pPr marL="1828755" indent="0">
              <a:buNone/>
              <a:defRPr/>
            </a:lvl5pPr>
          </a:lstStyle>
          <a:p>
            <a:pPr lvl="0"/>
            <a:r>
              <a:rPr lang="en-US" dirty="0"/>
              <a:t>CLICK TO EDIT MASTER SUBTITLE STYLE</a:t>
            </a:r>
          </a:p>
        </p:txBody>
      </p:sp>
      <p:sp>
        <p:nvSpPr>
          <p:cNvPr id="17" name="Content Placeholder 2">
            <a:extLst>
              <a:ext uri="{FF2B5EF4-FFF2-40B4-BE49-F238E27FC236}">
                <a16:creationId xmlns:a16="http://schemas.microsoft.com/office/drawing/2014/main" id="{A3DFC021-67DA-B465-8AB2-9FE84661FA5A}"/>
              </a:ext>
            </a:extLst>
          </p:cNvPr>
          <p:cNvSpPr>
            <a:spLocks noGrp="1"/>
          </p:cNvSpPr>
          <p:nvPr>
            <p:ph idx="14"/>
          </p:nvPr>
        </p:nvSpPr>
        <p:spPr>
          <a:xfrm>
            <a:off x="6469296" y="2681553"/>
            <a:ext cx="5146442" cy="3233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2978DFDF-A311-9B76-E1A0-51589F2D3CC1}"/>
              </a:ext>
            </a:extLst>
          </p:cNvPr>
          <p:cNvSpPr>
            <a:spLocks noGrp="1"/>
          </p:cNvSpPr>
          <p:nvPr>
            <p:ph type="body" sz="quarter" idx="15" hasCustomPrompt="1"/>
          </p:nvPr>
        </p:nvSpPr>
        <p:spPr>
          <a:xfrm>
            <a:off x="6469296" y="2061791"/>
            <a:ext cx="5146442" cy="421745"/>
          </a:xfrm>
        </p:spPr>
        <p:txBody>
          <a:bodyPr/>
          <a:lstStyle>
            <a:lvl1pPr marL="0" indent="0">
              <a:buNone/>
              <a:defRPr sz="1800" b="0">
                <a:solidFill>
                  <a:srgbClr val="ADBACA"/>
                </a:solidFill>
                <a:latin typeface="+mj-lt"/>
              </a:defRPr>
            </a:lvl1pPr>
            <a:lvl2pPr marL="457189" indent="0">
              <a:buNone/>
              <a:defRPr/>
            </a:lvl2pPr>
            <a:lvl3pPr marL="914377" indent="0">
              <a:buNone/>
              <a:defRPr/>
            </a:lvl3pPr>
            <a:lvl4pPr marL="1371566" indent="0">
              <a:buNone/>
              <a:defRPr/>
            </a:lvl4pPr>
            <a:lvl5pPr marL="1828755" indent="0">
              <a:buNone/>
              <a:defRPr/>
            </a:lvl5pPr>
          </a:lstStyle>
          <a:p>
            <a:pPr lvl="0"/>
            <a:r>
              <a:rPr lang="en-US" dirty="0"/>
              <a:t>CLICK TO EDIT MASTER SUBTITLE STYLE</a:t>
            </a:r>
          </a:p>
        </p:txBody>
      </p:sp>
      <p:sp>
        <p:nvSpPr>
          <p:cNvPr id="24" name="Text Placeholder 23">
            <a:extLst>
              <a:ext uri="{FF2B5EF4-FFF2-40B4-BE49-F238E27FC236}">
                <a16:creationId xmlns:a16="http://schemas.microsoft.com/office/drawing/2014/main" id="{D96D8A6B-4A1C-2E6B-9606-AED058B35E37}"/>
              </a:ext>
            </a:extLst>
          </p:cNvPr>
          <p:cNvSpPr>
            <a:spLocks noGrp="1"/>
          </p:cNvSpPr>
          <p:nvPr>
            <p:ph type="body" sz="quarter" idx="16"/>
          </p:nvPr>
        </p:nvSpPr>
        <p:spPr>
          <a:xfrm>
            <a:off x="576262" y="942472"/>
            <a:ext cx="5146443" cy="588427"/>
          </a:xfrm>
        </p:spPr>
        <p:txBody>
          <a:bodyPr>
            <a:normAutofit/>
          </a:bodyPr>
          <a:lstStyle>
            <a:lvl1pPr marL="0" indent="0">
              <a:buNone/>
              <a:defRPr sz="2800" b="1">
                <a:solidFill>
                  <a:schemeClr val="accent1"/>
                </a:solidFill>
              </a:defRPr>
            </a:lvl1pPr>
          </a:lstStyle>
          <a:p>
            <a:pPr lvl="0"/>
            <a:r>
              <a:rPr lang="en-US"/>
              <a:t>Click to edit Master text styles</a:t>
            </a:r>
          </a:p>
        </p:txBody>
      </p:sp>
      <p:sp>
        <p:nvSpPr>
          <p:cNvPr id="25" name="Text Placeholder 23">
            <a:extLst>
              <a:ext uri="{FF2B5EF4-FFF2-40B4-BE49-F238E27FC236}">
                <a16:creationId xmlns:a16="http://schemas.microsoft.com/office/drawing/2014/main" id="{A2061A70-B6B9-F2F3-39E2-AA2919E28D9C}"/>
              </a:ext>
            </a:extLst>
          </p:cNvPr>
          <p:cNvSpPr>
            <a:spLocks noGrp="1"/>
          </p:cNvSpPr>
          <p:nvPr>
            <p:ph type="body" sz="quarter" idx="17"/>
          </p:nvPr>
        </p:nvSpPr>
        <p:spPr>
          <a:xfrm>
            <a:off x="6469295" y="942472"/>
            <a:ext cx="5146443" cy="588427"/>
          </a:xfrm>
        </p:spPr>
        <p:txBody>
          <a:bodyPr>
            <a:normAutofit/>
          </a:bodyPr>
          <a:lstStyle>
            <a:lvl1pPr marL="0" indent="0">
              <a:buNone/>
              <a:defRPr sz="2800" b="1">
                <a:solidFill>
                  <a:schemeClr val="accent1"/>
                </a:solidFill>
              </a:defRPr>
            </a:lvl1pPr>
          </a:lstStyle>
          <a:p>
            <a:pPr lvl="0"/>
            <a:r>
              <a:rPr lang="en-US"/>
              <a:t>Click to edit Master text styles</a:t>
            </a:r>
          </a:p>
        </p:txBody>
      </p:sp>
      <p:sp>
        <p:nvSpPr>
          <p:cNvPr id="8" name="Date Placeholder 3">
            <a:extLst>
              <a:ext uri="{FF2B5EF4-FFF2-40B4-BE49-F238E27FC236}">
                <a16:creationId xmlns:a16="http://schemas.microsoft.com/office/drawing/2014/main" id="{E7827D04-5831-651B-6157-02318FC69DC8}"/>
              </a:ext>
            </a:extLst>
          </p:cNvPr>
          <p:cNvSpPr>
            <a:spLocks noGrp="1"/>
          </p:cNvSpPr>
          <p:nvPr>
            <p:ph type="dt" sz="half" idx="2"/>
          </p:nvPr>
        </p:nvSpPr>
        <p:spPr>
          <a:xfrm>
            <a:off x="9879324" y="6385971"/>
            <a:ext cx="1274452" cy="378125"/>
          </a:xfrm>
          <a:prstGeom prst="rect">
            <a:avLst/>
          </a:prstGeom>
        </p:spPr>
        <p:txBody>
          <a:bodyPr vert="horz" lIns="91440" tIns="45720" rIns="91440" bIns="45720" rtlCol="0" anchor="ctr"/>
          <a:lstStyle>
            <a:lvl1pPr algn="l">
              <a:defRPr sz="1100">
                <a:solidFill>
                  <a:srgbClr val="ADBACA"/>
                </a:solidFill>
                <a:latin typeface="+mn-lt"/>
              </a:defRPr>
            </a:lvl1pPr>
          </a:lstStyle>
          <a:p>
            <a:r>
              <a:rPr lang="en-US" dirty="0"/>
              <a:t>DD-MMM-YYYY</a:t>
            </a:r>
            <a:endParaRPr lang="en-GB" dirty="0"/>
          </a:p>
        </p:txBody>
      </p:sp>
      <p:sp>
        <p:nvSpPr>
          <p:cNvPr id="9" name="Footer Placeholder 4">
            <a:extLst>
              <a:ext uri="{FF2B5EF4-FFF2-40B4-BE49-F238E27FC236}">
                <a16:creationId xmlns:a16="http://schemas.microsoft.com/office/drawing/2014/main" id="{C1457D34-8532-E048-1698-E542FBF6F646}"/>
              </a:ext>
            </a:extLst>
          </p:cNvPr>
          <p:cNvSpPr>
            <a:spLocks noGrp="1"/>
          </p:cNvSpPr>
          <p:nvPr>
            <p:ph type="ftr" sz="quarter" idx="3"/>
          </p:nvPr>
        </p:nvSpPr>
        <p:spPr>
          <a:xfrm>
            <a:off x="575732" y="6372971"/>
            <a:ext cx="6137211" cy="384832"/>
          </a:xfrm>
          <a:prstGeom prst="rect">
            <a:avLst/>
          </a:prstGeom>
        </p:spPr>
        <p:txBody>
          <a:bodyPr vert="horz" lIns="91440" tIns="45720" rIns="91440" bIns="45720" rtlCol="0" anchor="ctr"/>
          <a:lstStyle>
            <a:lvl1pPr algn="l">
              <a:defRPr sz="1100" b="0">
                <a:solidFill>
                  <a:srgbClr val="ADBACA"/>
                </a:solidFill>
                <a:latin typeface="+mn-lt"/>
              </a:defRPr>
            </a:lvl1pPr>
          </a:lstStyle>
          <a:p>
            <a:r>
              <a:rPr lang="en-GB"/>
              <a:t>Presentation Title</a:t>
            </a:r>
            <a:endParaRPr lang="en-GB" dirty="0"/>
          </a:p>
        </p:txBody>
      </p:sp>
      <p:sp>
        <p:nvSpPr>
          <p:cNvPr id="10" name="Slide Number Placeholder 5">
            <a:extLst>
              <a:ext uri="{FF2B5EF4-FFF2-40B4-BE49-F238E27FC236}">
                <a16:creationId xmlns:a16="http://schemas.microsoft.com/office/drawing/2014/main" id="{C237850F-90F8-D368-F581-38C47B788FC8}"/>
              </a:ext>
            </a:extLst>
          </p:cNvPr>
          <p:cNvSpPr>
            <a:spLocks noGrp="1"/>
          </p:cNvSpPr>
          <p:nvPr>
            <p:ph type="sldNum" sz="quarter" idx="4"/>
          </p:nvPr>
        </p:nvSpPr>
        <p:spPr>
          <a:xfrm>
            <a:off x="11357892" y="6372971"/>
            <a:ext cx="411321" cy="378126"/>
          </a:xfrm>
          <a:prstGeom prst="rect">
            <a:avLst/>
          </a:prstGeom>
        </p:spPr>
        <p:txBody>
          <a:bodyPr vert="horz" lIns="91440" tIns="45720" rIns="91440" bIns="45720" rtlCol="0" anchor="ctr"/>
          <a:lstStyle>
            <a:lvl1pPr algn="l">
              <a:defRPr sz="1100" b="0">
                <a:solidFill>
                  <a:srgbClr val="ADBACA"/>
                </a:solidFill>
                <a:latin typeface="+mn-lt"/>
              </a:defRPr>
            </a:lvl1pPr>
          </a:lstStyle>
          <a:p>
            <a:fld id="{587E26EE-EEC5-4413-92A5-8E2118E6C330}" type="slidenum">
              <a:rPr lang="en-GB" smtClean="0"/>
              <a:pPr/>
              <a:t>‹#›</a:t>
            </a:fld>
            <a:endParaRPr lang="en-GB" dirty="0"/>
          </a:p>
        </p:txBody>
      </p:sp>
    </p:spTree>
    <p:extLst>
      <p:ext uri="{BB962C8B-B14F-4D97-AF65-F5344CB8AC3E}">
        <p14:creationId xmlns:p14="http://schemas.microsoft.com/office/powerpoint/2010/main" val="424488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735" y="54194"/>
            <a:ext cx="10782158" cy="8848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5734" y="1620253"/>
            <a:ext cx="11065405" cy="4059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Logo&#10;&#10;Description automatically generated">
            <a:extLst>
              <a:ext uri="{FF2B5EF4-FFF2-40B4-BE49-F238E27FC236}">
                <a16:creationId xmlns:a16="http://schemas.microsoft.com/office/drawing/2014/main" id="{677823A3-A00C-51BB-B500-CC6BD7F912C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523353" y="6173301"/>
            <a:ext cx="1556434" cy="523147"/>
          </a:xfrm>
          <a:prstGeom prst="rect">
            <a:avLst/>
          </a:prstGeom>
        </p:spPr>
      </p:pic>
    </p:spTree>
    <p:extLst>
      <p:ext uri="{BB962C8B-B14F-4D97-AF65-F5344CB8AC3E}">
        <p14:creationId xmlns:p14="http://schemas.microsoft.com/office/powerpoint/2010/main" val="504291567"/>
      </p:ext>
    </p:extLst>
  </p:cSld>
  <p:clrMap bg1="lt1" tx1="dk1" bg2="lt2" tx2="dk2" accent1="accent1" accent2="accent2" accent3="accent3" accent4="accent4" accent5="accent5" accent6="accent6" hlink="hlink" folHlink="folHlink"/>
  <p:sldLayoutIdLst>
    <p:sldLayoutId id="2147483685" r:id="rId1"/>
    <p:sldLayoutId id="2147483722" r:id="rId2"/>
    <p:sldLayoutId id="2147483725" r:id="rId3"/>
    <p:sldLayoutId id="2147483719" r:id="rId4"/>
    <p:sldLayoutId id="2147483726" r:id="rId5"/>
    <p:sldLayoutId id="2147483687" r:id="rId6"/>
    <p:sldLayoutId id="2147483720" r:id="rId7"/>
    <p:sldLayoutId id="2147483724" r:id="rId8"/>
    <p:sldLayoutId id="2147483688" r:id="rId9"/>
    <p:sldLayoutId id="2147483701" r:id="rId10"/>
    <p:sldLayoutId id="2147483690" r:id="rId11"/>
    <p:sldLayoutId id="2147483691" r:id="rId12"/>
    <p:sldLayoutId id="2147483692" r:id="rId13"/>
    <p:sldLayoutId id="2147483706" r:id="rId14"/>
    <p:sldLayoutId id="2147483707" r:id="rId15"/>
    <p:sldLayoutId id="2147483717" r:id="rId16"/>
    <p:sldLayoutId id="2147483716" r:id="rId17"/>
    <p:sldLayoutId id="2147483700" r:id="rId18"/>
    <p:sldLayoutId id="2147483694" r:id="rId19"/>
    <p:sldLayoutId id="2147483695" r:id="rId20"/>
  </p:sldLayoutIdLst>
  <p:hf hdr="0"/>
  <p:txStyles>
    <p:titleStyle>
      <a:lvl1pPr algn="l" defTabSz="914377"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133"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3" orient="horz" pos="3612" userDrawn="1">
          <p15:clr>
            <a:srgbClr val="F26B43"/>
          </p15:clr>
        </p15:guide>
        <p15:guide id="6" orient="horz" pos="4247" userDrawn="1">
          <p15:clr>
            <a:srgbClr val="F26B43"/>
          </p15:clr>
        </p15:guide>
        <p15:guide id="8" pos="347" userDrawn="1">
          <p15:clr>
            <a:srgbClr val="F26B43"/>
          </p15:clr>
        </p15:guide>
        <p15:guide id="9" pos="7333" userDrawn="1">
          <p15:clr>
            <a:srgbClr val="F26B43"/>
          </p15:clr>
        </p15:guide>
        <p15:guide id="10" orient="horz" pos="913" userDrawn="1">
          <p15:clr>
            <a:srgbClr val="F26B43"/>
          </p15:clr>
        </p15:guide>
        <p15:guide id="11" orient="horz" pos="3997" userDrawn="1">
          <p15:clr>
            <a:srgbClr val="F26B43"/>
          </p15:clr>
        </p15:guide>
        <p15:guide id="12" orient="horz" pos="10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hyperlink" Target="https://psiaims.github.io/CAMIS/" TargetMode="Externa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hyperlink" Target="https://www.pharmar.org/" TargetMode="External"/><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psiweb.org/sigs-special-interest-groups/aim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16.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13.png"/><Relationship Id="rId16"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52.png"/><Relationship Id="rId5" Type="http://schemas.openxmlformats.org/officeDocument/2006/relationships/image" Target="../media/image27.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22.png"/><Relationship Id="rId9" Type="http://schemas.openxmlformats.org/officeDocument/2006/relationships/image" Target="../media/image50.png"/><Relationship Id="rId14"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mailto:Stuart.Malcolm@Veramed.co.uk"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hyperlink" Target="https://pharmaverse.org/" TargetMode="Externa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47A5D-908B-EE91-7166-46BAED913433}"/>
              </a:ext>
            </a:extLst>
          </p:cNvPr>
          <p:cNvSpPr>
            <a:spLocks noGrp="1"/>
          </p:cNvSpPr>
          <p:nvPr>
            <p:ph type="title"/>
          </p:nvPr>
        </p:nvSpPr>
        <p:spPr>
          <a:xfrm>
            <a:off x="3959259" y="1398023"/>
            <a:ext cx="7202078" cy="1972419"/>
          </a:xfrm>
        </p:spPr>
        <p:txBody>
          <a:bodyPr/>
          <a:lstStyle/>
          <a:p>
            <a:r>
              <a:rPr lang="en-GB" sz="5400" dirty="0"/>
              <a:t>Planning on R? </a:t>
            </a:r>
            <a:br>
              <a:rPr lang="en-GB" sz="5400" dirty="0"/>
            </a:br>
            <a:r>
              <a:rPr lang="en-GB" sz="5400" dirty="0"/>
              <a:t>Risk, Resources and Realism </a:t>
            </a:r>
          </a:p>
        </p:txBody>
      </p:sp>
      <p:sp>
        <p:nvSpPr>
          <p:cNvPr id="4" name="Date Placeholder 3">
            <a:extLst>
              <a:ext uri="{FF2B5EF4-FFF2-40B4-BE49-F238E27FC236}">
                <a16:creationId xmlns:a16="http://schemas.microsoft.com/office/drawing/2014/main" id="{D8360805-3C2E-1A4D-7C15-7485E3104D07}"/>
              </a:ext>
            </a:extLst>
          </p:cNvPr>
          <p:cNvSpPr>
            <a:spLocks noGrp="1"/>
          </p:cNvSpPr>
          <p:nvPr>
            <p:ph type="dt" sz="half" idx="2"/>
          </p:nvPr>
        </p:nvSpPr>
        <p:spPr>
          <a:xfrm>
            <a:off x="3959259" y="3921617"/>
            <a:ext cx="7202078" cy="2340960"/>
          </a:xfrm>
        </p:spPr>
        <p:txBody>
          <a:bodyPr anchor="t"/>
          <a:lstStyle/>
          <a:p>
            <a:r>
              <a:rPr lang="en-US" b="1" dirty="0"/>
              <a:t>Stuart Malcolm</a:t>
            </a:r>
          </a:p>
          <a:p>
            <a:r>
              <a:rPr lang="en-US" dirty="0"/>
              <a:t>Head of Standards, Efficiency and Automation</a:t>
            </a:r>
          </a:p>
          <a:p>
            <a:r>
              <a:rPr lang="en-US" dirty="0" err="1"/>
              <a:t>Veramed</a:t>
            </a:r>
            <a:endParaRPr lang="en-US" dirty="0"/>
          </a:p>
          <a:p>
            <a:endParaRPr lang="en-US" dirty="0"/>
          </a:p>
          <a:p>
            <a:r>
              <a:rPr lang="en-US" dirty="0"/>
              <a:t>PSI Single Day Event</a:t>
            </a:r>
          </a:p>
          <a:p>
            <a:r>
              <a:rPr lang="en-US" dirty="0"/>
              <a:t>3-JULY-2025</a:t>
            </a:r>
            <a:endParaRPr lang="en-GB" dirty="0"/>
          </a:p>
        </p:txBody>
      </p:sp>
    </p:spTree>
    <p:extLst>
      <p:ext uri="{BB962C8B-B14F-4D97-AF65-F5344CB8AC3E}">
        <p14:creationId xmlns:p14="http://schemas.microsoft.com/office/powerpoint/2010/main" val="247739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825583-BFF1-FCE7-F452-074842E8297E}"/>
              </a:ext>
            </a:extLst>
          </p:cNvPr>
          <p:cNvSpPr>
            <a:spLocks noGrp="1"/>
          </p:cNvSpPr>
          <p:nvPr>
            <p:ph type="title"/>
          </p:nvPr>
        </p:nvSpPr>
        <p:spPr>
          <a:xfrm>
            <a:off x="1860932" y="164043"/>
            <a:ext cx="10139695" cy="884880"/>
          </a:xfrm>
        </p:spPr>
        <p:txBody>
          <a:bodyPr/>
          <a:lstStyle/>
          <a:p>
            <a:r>
              <a:rPr lang="en-GB" dirty="0"/>
              <a:t>Comparing Analysis Method Implementations in Software</a:t>
            </a:r>
          </a:p>
        </p:txBody>
      </p:sp>
      <p:pic>
        <p:nvPicPr>
          <p:cNvPr id="9" name="Picture 8" descr="A purple and white cell phone&#10;&#10;Description automatically generated">
            <a:extLst>
              <a:ext uri="{FF2B5EF4-FFF2-40B4-BE49-F238E27FC236}">
                <a16:creationId xmlns:a16="http://schemas.microsoft.com/office/drawing/2014/main" id="{38822671-6421-F161-7B46-65ED66EA3DD8}"/>
              </a:ext>
            </a:extLst>
          </p:cNvPr>
          <p:cNvPicPr>
            <a:picLocks noChangeAspect="1"/>
          </p:cNvPicPr>
          <p:nvPr/>
        </p:nvPicPr>
        <p:blipFill>
          <a:blip r:embed="rId2">
            <a:extLst>
              <a:ext uri="{28A0092B-C50C-407E-A947-70E740481C1C}">
                <a14:useLocalDpi xmlns:a14="http://schemas.microsoft.com/office/drawing/2010/main" val="0"/>
              </a:ext>
            </a:extLst>
          </a:blip>
          <a:srcRect l="25567" t="16423" r="19932" b="15464"/>
          <a:stretch/>
        </p:blipFill>
        <p:spPr>
          <a:xfrm>
            <a:off x="422449" y="1156824"/>
            <a:ext cx="966743" cy="933598"/>
          </a:xfrm>
          <a:prstGeom prst="rect">
            <a:avLst/>
          </a:prstGeom>
        </p:spPr>
      </p:pic>
      <p:pic>
        <p:nvPicPr>
          <p:cNvPr id="19" name="Picture 18">
            <a:extLst>
              <a:ext uri="{FF2B5EF4-FFF2-40B4-BE49-F238E27FC236}">
                <a16:creationId xmlns:a16="http://schemas.microsoft.com/office/drawing/2014/main" id="{3E88C11F-CDE3-6577-9AB8-CE196403148C}"/>
              </a:ext>
            </a:extLst>
          </p:cNvPr>
          <p:cNvPicPr>
            <a:picLocks noChangeAspect="1"/>
          </p:cNvPicPr>
          <p:nvPr/>
        </p:nvPicPr>
        <p:blipFill>
          <a:blip r:embed="rId3"/>
          <a:srcRect b="9618"/>
          <a:stretch/>
        </p:blipFill>
        <p:spPr>
          <a:xfrm>
            <a:off x="422449" y="2136240"/>
            <a:ext cx="6092471" cy="4156841"/>
          </a:xfrm>
          <a:prstGeom prst="rect">
            <a:avLst/>
          </a:prstGeom>
        </p:spPr>
      </p:pic>
      <p:pic>
        <p:nvPicPr>
          <p:cNvPr id="21" name="Picture 20">
            <a:extLst>
              <a:ext uri="{FF2B5EF4-FFF2-40B4-BE49-F238E27FC236}">
                <a16:creationId xmlns:a16="http://schemas.microsoft.com/office/drawing/2014/main" id="{69A9E3C0-54D0-F4C9-41BE-7DA389E997E7}"/>
              </a:ext>
            </a:extLst>
          </p:cNvPr>
          <p:cNvPicPr>
            <a:picLocks noChangeAspect="1"/>
          </p:cNvPicPr>
          <p:nvPr/>
        </p:nvPicPr>
        <p:blipFill>
          <a:blip r:embed="rId4"/>
          <a:stretch>
            <a:fillRect/>
          </a:stretch>
        </p:blipFill>
        <p:spPr>
          <a:xfrm>
            <a:off x="6907398" y="4119584"/>
            <a:ext cx="5093229" cy="2005846"/>
          </a:xfrm>
          <a:prstGeom prst="rect">
            <a:avLst/>
          </a:prstGeom>
        </p:spPr>
      </p:pic>
      <p:sp>
        <p:nvSpPr>
          <p:cNvPr id="23" name="TextBox 22">
            <a:extLst>
              <a:ext uri="{FF2B5EF4-FFF2-40B4-BE49-F238E27FC236}">
                <a16:creationId xmlns:a16="http://schemas.microsoft.com/office/drawing/2014/main" id="{957277FD-73C2-16DF-1F85-6CF33F4067AA}"/>
              </a:ext>
            </a:extLst>
          </p:cNvPr>
          <p:cNvSpPr txBox="1"/>
          <p:nvPr/>
        </p:nvSpPr>
        <p:spPr>
          <a:xfrm>
            <a:off x="82403" y="6284781"/>
            <a:ext cx="4585291" cy="461665"/>
          </a:xfrm>
          <a:prstGeom prst="rect">
            <a:avLst/>
          </a:prstGeom>
          <a:noFill/>
        </p:spPr>
        <p:txBody>
          <a:bodyPr wrap="square">
            <a:spAutoFit/>
          </a:bodyPr>
          <a:lstStyle/>
          <a:p>
            <a:r>
              <a:rPr lang="en-GB" dirty="0">
                <a:hlinkClick r:id="rId5"/>
              </a:rPr>
              <a:t>https://psiaims.github.io/CAMIS/</a:t>
            </a:r>
            <a:endParaRPr lang="en-GB" dirty="0"/>
          </a:p>
        </p:txBody>
      </p:sp>
      <p:sp>
        <p:nvSpPr>
          <p:cNvPr id="24" name="TextBox 23">
            <a:extLst>
              <a:ext uri="{FF2B5EF4-FFF2-40B4-BE49-F238E27FC236}">
                <a16:creationId xmlns:a16="http://schemas.microsoft.com/office/drawing/2014/main" id="{203CE798-A67A-A299-DF89-5B3ABDCEF0FC}"/>
              </a:ext>
            </a:extLst>
          </p:cNvPr>
          <p:cNvSpPr txBox="1"/>
          <p:nvPr/>
        </p:nvSpPr>
        <p:spPr>
          <a:xfrm>
            <a:off x="6907398" y="3657919"/>
            <a:ext cx="2002217" cy="461665"/>
          </a:xfrm>
          <a:prstGeom prst="rect">
            <a:avLst/>
          </a:prstGeom>
          <a:noFill/>
        </p:spPr>
        <p:txBody>
          <a:bodyPr wrap="square">
            <a:spAutoFit/>
          </a:bodyPr>
          <a:lstStyle/>
          <a:p>
            <a:pPr algn="l"/>
            <a:r>
              <a:rPr lang="en-GB" b="1" i="0" dirty="0">
                <a:solidFill>
                  <a:srgbClr val="333333"/>
                </a:solidFill>
                <a:effectLst/>
                <a:latin typeface="Roboto" panose="02000000000000000000" pitchFamily="2" charset="0"/>
              </a:rPr>
              <a:t>Whitepaper</a:t>
            </a:r>
          </a:p>
        </p:txBody>
      </p:sp>
      <p:sp>
        <p:nvSpPr>
          <p:cNvPr id="25" name="Speech Bubble: Rectangle with Corners Rounded 24">
            <a:extLst>
              <a:ext uri="{FF2B5EF4-FFF2-40B4-BE49-F238E27FC236}">
                <a16:creationId xmlns:a16="http://schemas.microsoft.com/office/drawing/2014/main" id="{EF529558-DFDF-0569-FBF2-8E4ACDB8579E}"/>
              </a:ext>
            </a:extLst>
          </p:cNvPr>
          <p:cNvSpPr/>
          <p:nvPr/>
        </p:nvSpPr>
        <p:spPr>
          <a:xfrm>
            <a:off x="6854966" y="2179428"/>
            <a:ext cx="5108306" cy="1389485"/>
          </a:xfrm>
          <a:prstGeom prst="wedgeRoundRectCallout">
            <a:avLst>
              <a:gd name="adj1" fmla="val -32905"/>
              <a:gd name="adj2" fmla="val -79370"/>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Why don’t I get the exact same result using different implementations of the same statistical method?</a:t>
            </a:r>
          </a:p>
        </p:txBody>
      </p:sp>
      <p:sp>
        <p:nvSpPr>
          <p:cNvPr id="27" name="TextBox 26">
            <a:extLst>
              <a:ext uri="{FF2B5EF4-FFF2-40B4-BE49-F238E27FC236}">
                <a16:creationId xmlns:a16="http://schemas.microsoft.com/office/drawing/2014/main" id="{629F371B-CD1A-5788-9EE6-9B334FFF927E}"/>
              </a:ext>
            </a:extLst>
          </p:cNvPr>
          <p:cNvSpPr txBox="1"/>
          <p:nvPr/>
        </p:nvSpPr>
        <p:spPr>
          <a:xfrm>
            <a:off x="1860932" y="1259425"/>
            <a:ext cx="9908619" cy="830997"/>
          </a:xfrm>
          <a:prstGeom prst="rect">
            <a:avLst/>
          </a:prstGeom>
          <a:noFill/>
        </p:spPr>
        <p:txBody>
          <a:bodyPr wrap="square">
            <a:spAutoFit/>
          </a:bodyPr>
          <a:lstStyle/>
          <a:p>
            <a:r>
              <a:rPr lang="en-GB" b="0" i="0" dirty="0">
                <a:solidFill>
                  <a:srgbClr val="343A40"/>
                </a:solidFill>
                <a:effectLst/>
                <a:latin typeface="Source Sans Pro" panose="020B0503030403020204" pitchFamily="34" charset="0"/>
              </a:rPr>
              <a:t>cross-industry </a:t>
            </a:r>
            <a:r>
              <a:rPr lang="en-GB" b="1" i="0" dirty="0">
                <a:solidFill>
                  <a:srgbClr val="343A40"/>
                </a:solidFill>
                <a:effectLst/>
                <a:latin typeface="Source Sans Pro" panose="020B0503030403020204" pitchFamily="34" charset="0"/>
              </a:rPr>
              <a:t>PHUSE DVOST Working Group</a:t>
            </a:r>
            <a:r>
              <a:rPr lang="en-GB" b="0" i="0" dirty="0">
                <a:solidFill>
                  <a:srgbClr val="343A40"/>
                </a:solidFill>
                <a:effectLst/>
                <a:latin typeface="Source Sans Pro" panose="020B0503030403020204" pitchFamily="34" charset="0"/>
              </a:rPr>
              <a:t>, run in collaboration with members from PHUSE, PSI, ASA and IASCT.</a:t>
            </a:r>
            <a:endParaRPr lang="en-GB" dirty="0"/>
          </a:p>
        </p:txBody>
      </p:sp>
    </p:spTree>
    <p:extLst>
      <p:ext uri="{BB962C8B-B14F-4D97-AF65-F5344CB8AC3E}">
        <p14:creationId xmlns:p14="http://schemas.microsoft.com/office/powerpoint/2010/main" val="2204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825583-BFF1-FCE7-F452-074842E8297E}"/>
              </a:ext>
            </a:extLst>
          </p:cNvPr>
          <p:cNvSpPr>
            <a:spLocks noGrp="1"/>
          </p:cNvSpPr>
          <p:nvPr>
            <p:ph type="title"/>
          </p:nvPr>
        </p:nvSpPr>
        <p:spPr>
          <a:xfrm>
            <a:off x="1102988" y="70673"/>
            <a:ext cx="8228087" cy="884880"/>
          </a:xfrm>
        </p:spPr>
        <p:txBody>
          <a:bodyPr/>
          <a:lstStyle/>
          <a:p>
            <a:r>
              <a:rPr lang="en-GB" dirty="0"/>
              <a:t>Risk-based approach to package management</a:t>
            </a:r>
          </a:p>
        </p:txBody>
      </p:sp>
      <p:pic>
        <p:nvPicPr>
          <p:cNvPr id="13" name="Picture 12" descr="A screenshot of a video game&#10;&#10;Description automatically generated">
            <a:extLst>
              <a:ext uri="{FF2B5EF4-FFF2-40B4-BE49-F238E27FC236}">
                <a16:creationId xmlns:a16="http://schemas.microsoft.com/office/drawing/2014/main" id="{85E8F673-A2CB-8FE5-700B-695502EE5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23" y="1939410"/>
            <a:ext cx="4069013" cy="3379995"/>
          </a:xfrm>
          <a:prstGeom prst="rect">
            <a:avLst/>
          </a:prstGeom>
        </p:spPr>
      </p:pic>
      <p:pic>
        <p:nvPicPr>
          <p:cNvPr id="17" name="Picture 16" descr="A blue text with a black background">
            <a:extLst>
              <a:ext uri="{FF2B5EF4-FFF2-40B4-BE49-F238E27FC236}">
                <a16:creationId xmlns:a16="http://schemas.microsoft.com/office/drawing/2014/main" id="{24C45CAC-6FE9-9F1B-D870-E1750DFD2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67" y="1223470"/>
            <a:ext cx="2943649" cy="1005747"/>
          </a:xfrm>
          <a:prstGeom prst="rect">
            <a:avLst/>
          </a:prstGeom>
        </p:spPr>
      </p:pic>
      <p:sp>
        <p:nvSpPr>
          <p:cNvPr id="4" name="TextBox 3">
            <a:extLst>
              <a:ext uri="{FF2B5EF4-FFF2-40B4-BE49-F238E27FC236}">
                <a16:creationId xmlns:a16="http://schemas.microsoft.com/office/drawing/2014/main" id="{0A3D8829-D0EB-D274-5079-B4B5E6890AAA}"/>
              </a:ext>
            </a:extLst>
          </p:cNvPr>
          <p:cNvSpPr txBox="1"/>
          <p:nvPr/>
        </p:nvSpPr>
        <p:spPr>
          <a:xfrm>
            <a:off x="3413051" y="1366448"/>
            <a:ext cx="8484782" cy="830997"/>
          </a:xfrm>
          <a:prstGeom prst="rect">
            <a:avLst/>
          </a:prstGeom>
          <a:noFill/>
        </p:spPr>
        <p:txBody>
          <a:bodyPr wrap="square">
            <a:spAutoFit/>
          </a:bodyPr>
          <a:lstStyle/>
          <a:p>
            <a:r>
              <a:rPr lang="en-GB" b="0" i="0" dirty="0">
                <a:solidFill>
                  <a:srgbClr val="555555"/>
                </a:solidFill>
                <a:effectLst/>
                <a:latin typeface="Roboto" panose="02000000000000000000" pitchFamily="2" charset="0"/>
              </a:rPr>
              <a:t>formed in 2018 by the </a:t>
            </a:r>
            <a:r>
              <a:rPr lang="en-GB" b="0" i="0" u="none" strike="noStrike" dirty="0">
                <a:solidFill>
                  <a:srgbClr val="467FBF"/>
                </a:solidFill>
                <a:effectLst/>
                <a:latin typeface="Roboto" panose="02000000000000000000" pitchFamily="2" charset="0"/>
                <a:hlinkClick r:id="rId4"/>
              </a:rPr>
              <a:t>PSI AIMS Special Interest Group</a:t>
            </a:r>
            <a:r>
              <a:rPr lang="en-GB" b="0" i="0" dirty="0">
                <a:solidFill>
                  <a:srgbClr val="555555"/>
                </a:solidFill>
                <a:effectLst/>
                <a:latin typeface="Roboto" panose="02000000000000000000" pitchFamily="2" charset="0"/>
              </a:rPr>
              <a:t> and is supported by the R Consortium.</a:t>
            </a:r>
            <a:endParaRPr lang="en-GB" dirty="0"/>
          </a:p>
        </p:txBody>
      </p:sp>
      <p:sp>
        <p:nvSpPr>
          <p:cNvPr id="6" name="TextBox 5">
            <a:extLst>
              <a:ext uri="{FF2B5EF4-FFF2-40B4-BE49-F238E27FC236}">
                <a16:creationId xmlns:a16="http://schemas.microsoft.com/office/drawing/2014/main" id="{271D8E68-C777-F72C-F7FF-8BA5E3CCBD26}"/>
              </a:ext>
            </a:extLst>
          </p:cNvPr>
          <p:cNvSpPr txBox="1"/>
          <p:nvPr/>
        </p:nvSpPr>
        <p:spPr>
          <a:xfrm>
            <a:off x="4240877" y="2377507"/>
            <a:ext cx="7656956" cy="461665"/>
          </a:xfrm>
          <a:prstGeom prst="rect">
            <a:avLst/>
          </a:prstGeom>
          <a:noFill/>
        </p:spPr>
        <p:txBody>
          <a:bodyPr wrap="square">
            <a:spAutoFit/>
          </a:bodyPr>
          <a:lstStyle/>
          <a:p>
            <a:pPr algn="l"/>
            <a:r>
              <a:rPr lang="en-GB" b="1" i="0" dirty="0">
                <a:solidFill>
                  <a:srgbClr val="333333"/>
                </a:solidFill>
                <a:effectLst/>
                <a:latin typeface="Roboto" panose="02000000000000000000" pitchFamily="2" charset="0"/>
              </a:rPr>
              <a:t>Clinical Statistical Reporting in a Multilingual World</a:t>
            </a:r>
          </a:p>
        </p:txBody>
      </p:sp>
      <p:sp>
        <p:nvSpPr>
          <p:cNvPr id="10" name="TextBox 9">
            <a:extLst>
              <a:ext uri="{FF2B5EF4-FFF2-40B4-BE49-F238E27FC236}">
                <a16:creationId xmlns:a16="http://schemas.microsoft.com/office/drawing/2014/main" id="{5BFADB4E-8CF5-ED25-1A45-DAF519A6B5DF}"/>
              </a:ext>
            </a:extLst>
          </p:cNvPr>
          <p:cNvSpPr txBox="1"/>
          <p:nvPr/>
        </p:nvSpPr>
        <p:spPr>
          <a:xfrm>
            <a:off x="4249996" y="3151797"/>
            <a:ext cx="5501076" cy="461665"/>
          </a:xfrm>
          <a:prstGeom prst="rect">
            <a:avLst/>
          </a:prstGeom>
          <a:noFill/>
        </p:spPr>
        <p:txBody>
          <a:bodyPr wrap="square">
            <a:spAutoFit/>
          </a:bodyPr>
          <a:lstStyle/>
          <a:p>
            <a:pPr algn="l"/>
            <a:r>
              <a:rPr lang="en-GB" b="1" i="0" dirty="0">
                <a:solidFill>
                  <a:srgbClr val="333333"/>
                </a:solidFill>
                <a:effectLst/>
                <a:latin typeface="Roboto" panose="02000000000000000000" pitchFamily="2" charset="0"/>
              </a:rPr>
              <a:t>R Package Validation Framework</a:t>
            </a:r>
          </a:p>
        </p:txBody>
      </p:sp>
      <p:pic>
        <p:nvPicPr>
          <p:cNvPr id="12" name="Picture 11" descr="A blue and green circle with a black background&#10;&#10;Description automatically generated">
            <a:extLst>
              <a:ext uri="{FF2B5EF4-FFF2-40B4-BE49-F238E27FC236}">
                <a16:creationId xmlns:a16="http://schemas.microsoft.com/office/drawing/2014/main" id="{CAA10A23-2947-398A-F5A9-9EA1434CF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1668" y="2209175"/>
            <a:ext cx="798328" cy="798328"/>
          </a:xfrm>
          <a:prstGeom prst="rect">
            <a:avLst/>
          </a:prstGeom>
        </p:spPr>
      </p:pic>
      <p:pic>
        <p:nvPicPr>
          <p:cNvPr id="15" name="Picture 14" descr="Blue letters on a black background&#10;&#10;Description automatically generated">
            <a:extLst>
              <a:ext uri="{FF2B5EF4-FFF2-40B4-BE49-F238E27FC236}">
                <a16:creationId xmlns:a16="http://schemas.microsoft.com/office/drawing/2014/main" id="{5F75E6F3-E06E-7898-2A47-80AF21E50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6825" y="3098750"/>
            <a:ext cx="636624" cy="595988"/>
          </a:xfrm>
          <a:prstGeom prst="rect">
            <a:avLst/>
          </a:prstGeom>
        </p:spPr>
      </p:pic>
      <p:sp>
        <p:nvSpPr>
          <p:cNvPr id="18" name="TextBox 17">
            <a:extLst>
              <a:ext uri="{FF2B5EF4-FFF2-40B4-BE49-F238E27FC236}">
                <a16:creationId xmlns:a16="http://schemas.microsoft.com/office/drawing/2014/main" id="{0AC6207E-AAAC-0651-69BD-3FC4EF60100F}"/>
              </a:ext>
            </a:extLst>
          </p:cNvPr>
          <p:cNvSpPr txBox="1"/>
          <p:nvPr/>
        </p:nvSpPr>
        <p:spPr>
          <a:xfrm>
            <a:off x="346704" y="6075883"/>
            <a:ext cx="3894173" cy="461665"/>
          </a:xfrm>
          <a:prstGeom prst="rect">
            <a:avLst/>
          </a:prstGeom>
          <a:noFill/>
        </p:spPr>
        <p:txBody>
          <a:bodyPr wrap="square">
            <a:spAutoFit/>
          </a:bodyPr>
          <a:lstStyle/>
          <a:p>
            <a:r>
              <a:rPr lang="en-GB" dirty="0">
                <a:hlinkClick r:id="rId7"/>
              </a:rPr>
              <a:t>https://www.pharmar.org/</a:t>
            </a:r>
            <a:r>
              <a:rPr lang="en-GB" dirty="0"/>
              <a:t> </a:t>
            </a:r>
          </a:p>
        </p:txBody>
      </p:sp>
      <p:pic>
        <p:nvPicPr>
          <p:cNvPr id="21" name="Picture 20" descr="A white card with a person's face">
            <a:extLst>
              <a:ext uri="{FF2B5EF4-FFF2-40B4-BE49-F238E27FC236}">
                <a16:creationId xmlns:a16="http://schemas.microsoft.com/office/drawing/2014/main" id="{B4D52351-2713-6B18-3DED-D5FE57FBB8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8579" y="2506466"/>
            <a:ext cx="5501076" cy="4569563"/>
          </a:xfrm>
          <a:prstGeom prst="rect">
            <a:avLst/>
          </a:prstGeom>
        </p:spPr>
      </p:pic>
      <p:sp>
        <p:nvSpPr>
          <p:cNvPr id="26" name="TextBox 25">
            <a:extLst>
              <a:ext uri="{FF2B5EF4-FFF2-40B4-BE49-F238E27FC236}">
                <a16:creationId xmlns:a16="http://schemas.microsoft.com/office/drawing/2014/main" id="{9CB92E9D-1E27-D39F-29BE-45B84700EE4A}"/>
              </a:ext>
            </a:extLst>
          </p:cNvPr>
          <p:cNvSpPr txBox="1"/>
          <p:nvPr/>
        </p:nvSpPr>
        <p:spPr>
          <a:xfrm>
            <a:off x="2983062" y="4791248"/>
            <a:ext cx="4968063" cy="1384995"/>
          </a:xfrm>
          <a:prstGeom prst="rect">
            <a:avLst/>
          </a:prstGeom>
          <a:noFill/>
        </p:spPr>
        <p:txBody>
          <a:bodyPr wrap="square">
            <a:spAutoFit/>
          </a:bodyPr>
          <a:lstStyle/>
          <a:p>
            <a:pPr algn="r"/>
            <a:r>
              <a:rPr lang="en-GB" sz="1400" b="1" i="1" dirty="0">
                <a:solidFill>
                  <a:srgbClr val="555555"/>
                </a:solidFill>
                <a:effectLst/>
                <a:latin typeface="Roboto" panose="02000000000000000000" pitchFamily="2" charset="0"/>
              </a:rPr>
              <a:t>Andy Nicholls</a:t>
            </a:r>
            <a:r>
              <a:rPr lang="en-GB" sz="1400" b="0" i="1" dirty="0">
                <a:solidFill>
                  <a:srgbClr val="555555"/>
                </a:solidFill>
                <a:effectLst/>
                <a:latin typeface="Roboto" panose="02000000000000000000" pitchFamily="2" charset="0"/>
              </a:rPr>
              <a:t>, Statistics Director, </a:t>
            </a:r>
          </a:p>
          <a:p>
            <a:pPr algn="r"/>
            <a:r>
              <a:rPr lang="en-GB" sz="1400" b="0" i="1" dirty="0">
                <a:solidFill>
                  <a:srgbClr val="555555"/>
                </a:solidFill>
                <a:effectLst/>
                <a:latin typeface="Roboto" panose="02000000000000000000" pitchFamily="2" charset="0"/>
              </a:rPr>
              <a:t>Head of Statistical Data Sciences, GSK</a:t>
            </a:r>
            <a:endParaRPr lang="en-GB" sz="1400" b="0" i="0" dirty="0">
              <a:solidFill>
                <a:srgbClr val="555555"/>
              </a:solidFill>
              <a:effectLst/>
              <a:latin typeface="Roboto" panose="02000000000000000000" pitchFamily="2" charset="0"/>
            </a:endParaRPr>
          </a:p>
          <a:p>
            <a:pPr algn="r"/>
            <a:r>
              <a:rPr lang="en-GB" sz="1400" b="1" i="1" dirty="0">
                <a:solidFill>
                  <a:srgbClr val="555555"/>
                </a:solidFill>
                <a:effectLst/>
                <a:latin typeface="Roboto" panose="02000000000000000000" pitchFamily="2" charset="0"/>
              </a:rPr>
              <a:t>Paulo R. Bargo</a:t>
            </a:r>
            <a:r>
              <a:rPr lang="en-GB" sz="1400" b="0" i="1" dirty="0">
                <a:solidFill>
                  <a:srgbClr val="555555"/>
                </a:solidFill>
                <a:effectLst/>
                <a:latin typeface="Roboto" panose="02000000000000000000" pitchFamily="2" charset="0"/>
              </a:rPr>
              <a:t>, Director Scientific Computing, </a:t>
            </a:r>
          </a:p>
          <a:p>
            <a:pPr algn="r"/>
            <a:r>
              <a:rPr lang="en-GB" sz="1400" b="0" i="1" dirty="0">
                <a:solidFill>
                  <a:srgbClr val="555555"/>
                </a:solidFill>
                <a:effectLst/>
                <a:latin typeface="Roboto" panose="02000000000000000000" pitchFamily="2" charset="0"/>
              </a:rPr>
              <a:t>Statistics &amp; Decision Sciences, Janssen R&amp;D</a:t>
            </a:r>
            <a:endParaRPr lang="en-GB" sz="1400" b="0" i="0" dirty="0">
              <a:solidFill>
                <a:srgbClr val="555555"/>
              </a:solidFill>
              <a:effectLst/>
              <a:latin typeface="Roboto" panose="02000000000000000000" pitchFamily="2" charset="0"/>
            </a:endParaRPr>
          </a:p>
          <a:p>
            <a:pPr algn="r"/>
            <a:r>
              <a:rPr lang="en-GB" sz="1400" b="1" i="1" dirty="0">
                <a:solidFill>
                  <a:srgbClr val="555555"/>
                </a:solidFill>
                <a:effectLst/>
                <a:latin typeface="Roboto" panose="02000000000000000000" pitchFamily="2" charset="0"/>
              </a:rPr>
              <a:t>John Sims</a:t>
            </a:r>
            <a:r>
              <a:rPr lang="en-GB" sz="1400" b="0" i="1" dirty="0">
                <a:solidFill>
                  <a:srgbClr val="555555"/>
                </a:solidFill>
                <a:effectLst/>
                <a:latin typeface="Roboto" panose="02000000000000000000" pitchFamily="2" charset="0"/>
              </a:rPr>
              <a:t>, Director, Analytical Systems Architect &amp;</a:t>
            </a:r>
          </a:p>
          <a:p>
            <a:pPr algn="r"/>
            <a:r>
              <a:rPr lang="en-GB" sz="1400" b="0" i="1" dirty="0">
                <a:solidFill>
                  <a:srgbClr val="555555"/>
                </a:solidFill>
                <a:effectLst/>
                <a:latin typeface="Roboto" panose="02000000000000000000" pitchFamily="2" charset="0"/>
              </a:rPr>
              <a:t> Data Science - Pfizer Vaccine Research</a:t>
            </a:r>
            <a:endParaRPr lang="en-GB" sz="1400" b="0" i="0" dirty="0">
              <a:solidFill>
                <a:srgbClr val="555555"/>
              </a:solidFill>
              <a:effectLst/>
              <a:latin typeface="Roboto" panose="02000000000000000000" pitchFamily="2" charset="0"/>
            </a:endParaRPr>
          </a:p>
        </p:txBody>
      </p:sp>
      <p:sp>
        <p:nvSpPr>
          <p:cNvPr id="27" name="TextBox 26">
            <a:extLst>
              <a:ext uri="{FF2B5EF4-FFF2-40B4-BE49-F238E27FC236}">
                <a16:creationId xmlns:a16="http://schemas.microsoft.com/office/drawing/2014/main" id="{E3C46C77-9290-645E-FBAF-F8E2E720B8AB}"/>
              </a:ext>
            </a:extLst>
          </p:cNvPr>
          <p:cNvSpPr txBox="1"/>
          <p:nvPr/>
        </p:nvSpPr>
        <p:spPr>
          <a:xfrm>
            <a:off x="355724" y="5118340"/>
            <a:ext cx="2960022" cy="686375"/>
          </a:xfrm>
          <a:prstGeom prst="rect">
            <a:avLst/>
          </a:prstGeom>
          <a:noFill/>
        </p:spPr>
        <p:txBody>
          <a:bodyPr wrap="none" rtlCol="0">
            <a:noAutofit/>
          </a:bodyPr>
          <a:lstStyle/>
          <a:p>
            <a:pPr algn="ctr"/>
            <a:r>
              <a:rPr lang="en-GB" sz="1600" dirty="0"/>
              <a:t>The {</a:t>
            </a:r>
            <a:r>
              <a:rPr lang="en-GB" sz="1600" dirty="0" err="1"/>
              <a:t>riskmetric</a:t>
            </a:r>
            <a:r>
              <a:rPr lang="en-GB" sz="1600" dirty="0"/>
              <a:t>} package, and</a:t>
            </a:r>
          </a:p>
          <a:p>
            <a:pPr algn="ctr"/>
            <a:r>
              <a:rPr lang="en-GB" sz="1600" dirty="0"/>
              <a:t>The {</a:t>
            </a:r>
            <a:r>
              <a:rPr lang="en-GB" sz="1600" dirty="0" err="1"/>
              <a:t>riskassessment</a:t>
            </a:r>
            <a:r>
              <a:rPr lang="en-GB" sz="1600" dirty="0"/>
              <a:t>} app</a:t>
            </a:r>
          </a:p>
        </p:txBody>
      </p:sp>
    </p:spTree>
    <p:extLst>
      <p:ext uri="{BB962C8B-B14F-4D97-AF65-F5344CB8AC3E}">
        <p14:creationId xmlns:p14="http://schemas.microsoft.com/office/powerpoint/2010/main" val="3564880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E1F0-EDD1-EE8A-1B40-2D7EA4A707AE}"/>
              </a:ext>
            </a:extLst>
          </p:cNvPr>
          <p:cNvSpPr>
            <a:spLocks noGrp="1"/>
          </p:cNvSpPr>
          <p:nvPr>
            <p:ph type="title"/>
          </p:nvPr>
        </p:nvSpPr>
        <p:spPr>
          <a:xfrm>
            <a:off x="1096375" y="54194"/>
            <a:ext cx="10967288" cy="884880"/>
          </a:xfrm>
        </p:spPr>
        <p:txBody>
          <a:bodyPr/>
          <a:lstStyle/>
          <a:p>
            <a:r>
              <a:rPr lang="en-GB" dirty="0"/>
              <a:t>New process: A risk-based approach to R package validation</a:t>
            </a:r>
          </a:p>
        </p:txBody>
      </p:sp>
      <p:sp>
        <p:nvSpPr>
          <p:cNvPr id="4" name="Footer Placeholder 3">
            <a:extLst>
              <a:ext uri="{FF2B5EF4-FFF2-40B4-BE49-F238E27FC236}">
                <a16:creationId xmlns:a16="http://schemas.microsoft.com/office/drawing/2014/main" id="{2CB598F5-B7C6-0B4D-7ADF-D42C919D476D}"/>
              </a:ext>
            </a:extLst>
          </p:cNvPr>
          <p:cNvSpPr>
            <a:spLocks noGrp="1"/>
          </p:cNvSpPr>
          <p:nvPr>
            <p:ph type="ftr" sz="quarter" idx="3"/>
          </p:nvPr>
        </p:nvSpPr>
        <p:spPr/>
        <p:txBody>
          <a:bodyPr/>
          <a:lstStyle/>
          <a:p>
            <a:r>
              <a:rPr lang="en-GB" dirty="0"/>
              <a:t>Presentation Title</a:t>
            </a:r>
          </a:p>
        </p:txBody>
      </p:sp>
      <p:sp>
        <p:nvSpPr>
          <p:cNvPr id="5" name="Slide Number Placeholder 4">
            <a:extLst>
              <a:ext uri="{FF2B5EF4-FFF2-40B4-BE49-F238E27FC236}">
                <a16:creationId xmlns:a16="http://schemas.microsoft.com/office/drawing/2014/main" id="{8F0D79A1-DB21-2A01-7967-032971C7E1F9}"/>
              </a:ext>
            </a:extLst>
          </p:cNvPr>
          <p:cNvSpPr>
            <a:spLocks noGrp="1"/>
          </p:cNvSpPr>
          <p:nvPr>
            <p:ph type="sldNum" sz="quarter" idx="4"/>
          </p:nvPr>
        </p:nvSpPr>
        <p:spPr/>
        <p:txBody>
          <a:bodyPr/>
          <a:lstStyle/>
          <a:p>
            <a:fld id="{587E26EE-EEC5-4413-92A5-8E2118E6C330}" type="slidenum">
              <a:rPr lang="en-GB" smtClean="0"/>
              <a:pPr/>
              <a:t>12</a:t>
            </a:fld>
            <a:endParaRPr lang="en-GB" dirty="0"/>
          </a:p>
        </p:txBody>
      </p:sp>
      <p:pic>
        <p:nvPicPr>
          <p:cNvPr id="24" name="Picture 23" descr="A diagram of a company">
            <a:extLst>
              <a:ext uri="{FF2B5EF4-FFF2-40B4-BE49-F238E27FC236}">
                <a16:creationId xmlns:a16="http://schemas.microsoft.com/office/drawing/2014/main" id="{FC3E9A75-7DD8-75F3-E661-6A4B7162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72" y="1308590"/>
            <a:ext cx="11780056" cy="4240820"/>
          </a:xfrm>
          <a:prstGeom prst="rect">
            <a:avLst/>
          </a:prstGeom>
        </p:spPr>
      </p:pic>
    </p:spTree>
    <p:extLst>
      <p:ext uri="{BB962C8B-B14F-4D97-AF65-F5344CB8AC3E}">
        <p14:creationId xmlns:p14="http://schemas.microsoft.com/office/powerpoint/2010/main" val="16543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06EC-10AC-6E28-4C48-C38026BAFD18}"/>
              </a:ext>
            </a:extLst>
          </p:cNvPr>
          <p:cNvSpPr>
            <a:spLocks noGrp="1"/>
          </p:cNvSpPr>
          <p:nvPr>
            <p:ph type="title"/>
          </p:nvPr>
        </p:nvSpPr>
        <p:spPr/>
        <p:txBody>
          <a:bodyPr/>
          <a:lstStyle/>
          <a:p>
            <a:r>
              <a:rPr lang="en-GB" dirty="0"/>
              <a:t>People, training and skills</a:t>
            </a:r>
          </a:p>
        </p:txBody>
      </p:sp>
      <p:sp>
        <p:nvSpPr>
          <p:cNvPr id="3" name="Content Placeholder 2">
            <a:extLst>
              <a:ext uri="{FF2B5EF4-FFF2-40B4-BE49-F238E27FC236}">
                <a16:creationId xmlns:a16="http://schemas.microsoft.com/office/drawing/2014/main" id="{E7E008F9-E2AB-C2F2-7C97-908D04CA6E9B}"/>
              </a:ext>
            </a:extLst>
          </p:cNvPr>
          <p:cNvSpPr>
            <a:spLocks noGrp="1"/>
          </p:cNvSpPr>
          <p:nvPr>
            <p:ph idx="1"/>
          </p:nvPr>
        </p:nvSpPr>
        <p:spPr>
          <a:xfrm>
            <a:off x="575734" y="1659053"/>
            <a:ext cx="7058443" cy="4020777"/>
          </a:xfrm>
        </p:spPr>
        <p:txBody>
          <a:bodyPr/>
          <a:lstStyle/>
          <a:p>
            <a:r>
              <a:rPr lang="en-GB" dirty="0"/>
              <a:t>R training for SAS programmers?</a:t>
            </a:r>
          </a:p>
          <a:p>
            <a:r>
              <a:rPr lang="en-GB" dirty="0"/>
              <a:t>Clinical Trial training for (new) R programmers?</a:t>
            </a:r>
          </a:p>
          <a:p>
            <a:r>
              <a:rPr lang="en-GB" dirty="0"/>
              <a:t>What about management team?</a:t>
            </a:r>
          </a:p>
          <a:p>
            <a:r>
              <a:rPr lang="en-GB" dirty="0"/>
              <a:t>New software development lifecycle skills</a:t>
            </a:r>
          </a:p>
          <a:p>
            <a:pPr lvl="1"/>
            <a:r>
              <a:rPr lang="en-GB" dirty="0"/>
              <a:t>Package management</a:t>
            </a:r>
          </a:p>
          <a:p>
            <a:pPr lvl="1"/>
            <a:r>
              <a:rPr lang="en-GB" dirty="0"/>
              <a:t>Risk-based validation</a:t>
            </a:r>
          </a:p>
          <a:p>
            <a:pPr lvl="1"/>
            <a:r>
              <a:rPr lang="en-GB" dirty="0"/>
              <a:t>Automated testing</a:t>
            </a:r>
          </a:p>
          <a:p>
            <a:pPr lvl="1"/>
            <a:r>
              <a:rPr lang="en-GB" dirty="0"/>
              <a:t>Open-Source</a:t>
            </a:r>
          </a:p>
          <a:p>
            <a:pPr lvl="1"/>
            <a:r>
              <a:rPr lang="en-GB" dirty="0"/>
              <a:t>Release management</a:t>
            </a:r>
          </a:p>
          <a:p>
            <a:pPr lvl="1"/>
            <a:r>
              <a:rPr lang="en-GB" dirty="0"/>
              <a:t>Change management</a:t>
            </a:r>
          </a:p>
        </p:txBody>
      </p:sp>
      <p:pic>
        <p:nvPicPr>
          <p:cNvPr id="7" name="Picture 4">
            <a:extLst>
              <a:ext uri="{FF2B5EF4-FFF2-40B4-BE49-F238E27FC236}">
                <a16:creationId xmlns:a16="http://schemas.microsoft.com/office/drawing/2014/main" id="{E729C63A-1A46-41C4-CF57-974329C83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455" y="3029491"/>
            <a:ext cx="699531" cy="6995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964C2D-E8F7-C88E-384F-FA50D37E3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066" y="2311202"/>
            <a:ext cx="699531" cy="8095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6E6D0EF3-F986-C401-4376-BD95DFB22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214" y="3004548"/>
            <a:ext cx="648628" cy="7494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2">
            <a:extLst>
              <a:ext uri="{FF2B5EF4-FFF2-40B4-BE49-F238E27FC236}">
                <a16:creationId xmlns:a16="http://schemas.microsoft.com/office/drawing/2014/main" id="{EB7411A3-9003-8B31-C200-4DDC4DD01F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652" y="2357676"/>
            <a:ext cx="662408" cy="764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2">
            <a:extLst>
              <a:ext uri="{FF2B5EF4-FFF2-40B4-BE49-F238E27FC236}">
                <a16:creationId xmlns:a16="http://schemas.microsoft.com/office/drawing/2014/main" id="{CD17141D-F57C-CE98-C907-741C208F53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783" y="2994330"/>
            <a:ext cx="648629" cy="7506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7B1F2E-BEE8-6523-16B9-EB403257A8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4782" y="4087376"/>
            <a:ext cx="774686" cy="7746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238894A-3FF1-BBFC-CB8A-8715075BC1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1673" y="4397764"/>
            <a:ext cx="774686" cy="774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EBF2C881-5D0A-EA6C-CE35-A6C0E95371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7272" y="4068155"/>
            <a:ext cx="774686" cy="7746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4ED7291-5E14-C7F2-4B36-97E64232A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6083" y="3722499"/>
            <a:ext cx="774686" cy="774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98B9EB9-B697-E80E-EAA9-FD20D99EFB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9881" y="4377052"/>
            <a:ext cx="774686" cy="7746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blue and grey logo&#10;&#10;Description automatically generated">
            <a:extLst>
              <a:ext uri="{FF2B5EF4-FFF2-40B4-BE49-F238E27FC236}">
                <a16:creationId xmlns:a16="http://schemas.microsoft.com/office/drawing/2014/main" id="{8D5287A7-BB4F-8F63-61E7-6B76090165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5250" y="1538757"/>
            <a:ext cx="800577" cy="620447"/>
          </a:xfrm>
          <a:prstGeom prst="rect">
            <a:avLst/>
          </a:prstGeom>
        </p:spPr>
      </p:pic>
      <p:pic>
        <p:nvPicPr>
          <p:cNvPr id="20" name="Picture 19" descr="A blue letter s on a black background&#10;&#10;Description automatically generated">
            <a:extLst>
              <a:ext uri="{FF2B5EF4-FFF2-40B4-BE49-F238E27FC236}">
                <a16:creationId xmlns:a16="http://schemas.microsoft.com/office/drawing/2014/main" id="{787E7685-F951-DF3F-DDD4-6381189D4D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9300" y="1549678"/>
            <a:ext cx="616688" cy="616688"/>
          </a:xfrm>
          <a:prstGeom prst="rect">
            <a:avLst/>
          </a:prstGeom>
        </p:spPr>
      </p:pic>
      <p:pic>
        <p:nvPicPr>
          <p:cNvPr id="22" name="Picture 21" descr="A blue and yellow snake logo">
            <a:extLst>
              <a:ext uri="{FF2B5EF4-FFF2-40B4-BE49-F238E27FC236}">
                <a16:creationId xmlns:a16="http://schemas.microsoft.com/office/drawing/2014/main" id="{BF71EFF1-1D14-D9B3-C4BA-854391983E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6392" y="1566981"/>
            <a:ext cx="605838" cy="663861"/>
          </a:xfrm>
          <a:prstGeom prst="rect">
            <a:avLst/>
          </a:prstGeom>
        </p:spPr>
      </p:pic>
      <p:pic>
        <p:nvPicPr>
          <p:cNvPr id="24" name="Graphic 23" descr="Document with solid fill">
            <a:extLst>
              <a:ext uri="{FF2B5EF4-FFF2-40B4-BE49-F238E27FC236}">
                <a16:creationId xmlns:a16="http://schemas.microsoft.com/office/drawing/2014/main" id="{0B03FA65-30A3-A2EA-5321-BAB3B5C6ED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6032" y="5222630"/>
            <a:ext cx="914400" cy="914400"/>
          </a:xfrm>
          <a:prstGeom prst="rect">
            <a:avLst/>
          </a:prstGeom>
        </p:spPr>
      </p:pic>
      <p:pic>
        <p:nvPicPr>
          <p:cNvPr id="26" name="Graphic 25" descr="List with solid fill">
            <a:extLst>
              <a:ext uri="{FF2B5EF4-FFF2-40B4-BE49-F238E27FC236}">
                <a16:creationId xmlns:a16="http://schemas.microsoft.com/office/drawing/2014/main" id="{8C80419D-A256-66F6-EAB4-AE50BB8468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9125" y="5223661"/>
            <a:ext cx="914400" cy="914400"/>
          </a:xfrm>
          <a:prstGeom prst="rect">
            <a:avLst/>
          </a:prstGeom>
        </p:spPr>
      </p:pic>
      <p:pic>
        <p:nvPicPr>
          <p:cNvPr id="28" name="Graphic 27" descr="Checklist with solid fill">
            <a:extLst>
              <a:ext uri="{FF2B5EF4-FFF2-40B4-BE49-F238E27FC236}">
                <a16:creationId xmlns:a16="http://schemas.microsoft.com/office/drawing/2014/main" id="{5E61ADE8-30AD-2988-4CF9-559A808265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36553" y="5222630"/>
            <a:ext cx="920016" cy="920016"/>
          </a:xfrm>
          <a:prstGeom prst="rect">
            <a:avLst/>
          </a:prstGeom>
        </p:spPr>
      </p:pic>
      <p:sp>
        <p:nvSpPr>
          <p:cNvPr id="29" name="TextBox 28">
            <a:extLst>
              <a:ext uri="{FF2B5EF4-FFF2-40B4-BE49-F238E27FC236}">
                <a16:creationId xmlns:a16="http://schemas.microsoft.com/office/drawing/2014/main" id="{6B2429B6-FAFF-2131-E42C-D00BA3B539D5}"/>
              </a:ext>
            </a:extLst>
          </p:cNvPr>
          <p:cNvSpPr txBox="1"/>
          <p:nvPr/>
        </p:nvSpPr>
        <p:spPr>
          <a:xfrm>
            <a:off x="10322638" y="1538757"/>
            <a:ext cx="1293628" cy="693005"/>
          </a:xfrm>
          <a:prstGeom prst="rect">
            <a:avLst/>
          </a:prstGeom>
          <a:noFill/>
        </p:spPr>
        <p:txBody>
          <a:bodyPr wrap="none" rtlCol="0">
            <a:noAutofit/>
          </a:bodyPr>
          <a:lstStyle/>
          <a:p>
            <a:pPr algn="l"/>
            <a:r>
              <a:rPr lang="en-GB" sz="1600" dirty="0">
                <a:solidFill>
                  <a:srgbClr val="0070C0"/>
                </a:solidFill>
              </a:rPr>
              <a:t>Languages </a:t>
            </a:r>
          </a:p>
          <a:p>
            <a:pPr algn="l"/>
            <a:r>
              <a:rPr lang="en-GB" sz="1600" dirty="0">
                <a:solidFill>
                  <a:srgbClr val="0070C0"/>
                </a:solidFill>
              </a:rPr>
              <a:t>&amp; Platforms</a:t>
            </a:r>
          </a:p>
        </p:txBody>
      </p:sp>
      <p:sp>
        <p:nvSpPr>
          <p:cNvPr id="30" name="TextBox 29">
            <a:extLst>
              <a:ext uri="{FF2B5EF4-FFF2-40B4-BE49-F238E27FC236}">
                <a16:creationId xmlns:a16="http://schemas.microsoft.com/office/drawing/2014/main" id="{B03A0EFC-2DE2-13C0-2E76-38B8833572DD}"/>
              </a:ext>
            </a:extLst>
          </p:cNvPr>
          <p:cNvSpPr txBox="1"/>
          <p:nvPr/>
        </p:nvSpPr>
        <p:spPr>
          <a:xfrm>
            <a:off x="10322638" y="2690672"/>
            <a:ext cx="1293628" cy="693005"/>
          </a:xfrm>
          <a:prstGeom prst="rect">
            <a:avLst/>
          </a:prstGeom>
          <a:noFill/>
        </p:spPr>
        <p:txBody>
          <a:bodyPr wrap="none" rtlCol="0">
            <a:noAutofit/>
          </a:bodyPr>
          <a:lstStyle/>
          <a:p>
            <a:pPr algn="l"/>
            <a:r>
              <a:rPr lang="en-GB" sz="1600" dirty="0">
                <a:solidFill>
                  <a:srgbClr val="0070C0"/>
                </a:solidFill>
              </a:rPr>
              <a:t>Approved</a:t>
            </a:r>
          </a:p>
          <a:p>
            <a:pPr algn="l"/>
            <a:r>
              <a:rPr lang="en-GB" sz="1600" dirty="0">
                <a:solidFill>
                  <a:srgbClr val="0070C0"/>
                </a:solidFill>
              </a:rPr>
              <a:t>Packages</a:t>
            </a:r>
          </a:p>
        </p:txBody>
      </p:sp>
      <p:sp>
        <p:nvSpPr>
          <p:cNvPr id="31" name="TextBox 30">
            <a:extLst>
              <a:ext uri="{FF2B5EF4-FFF2-40B4-BE49-F238E27FC236}">
                <a16:creationId xmlns:a16="http://schemas.microsoft.com/office/drawing/2014/main" id="{95BD5CDC-C0D8-A9DB-2E60-F2F6ED947B79}"/>
              </a:ext>
            </a:extLst>
          </p:cNvPr>
          <p:cNvSpPr txBox="1"/>
          <p:nvPr/>
        </p:nvSpPr>
        <p:spPr>
          <a:xfrm>
            <a:off x="10312717" y="4030549"/>
            <a:ext cx="1293628" cy="693005"/>
          </a:xfrm>
          <a:prstGeom prst="rect">
            <a:avLst/>
          </a:prstGeom>
          <a:noFill/>
        </p:spPr>
        <p:txBody>
          <a:bodyPr wrap="none" rtlCol="0">
            <a:noAutofit/>
          </a:bodyPr>
          <a:lstStyle/>
          <a:p>
            <a:pPr algn="l"/>
            <a:r>
              <a:rPr lang="en-GB" sz="1600" dirty="0">
                <a:solidFill>
                  <a:srgbClr val="0070C0"/>
                </a:solidFill>
              </a:rPr>
              <a:t>Company</a:t>
            </a:r>
          </a:p>
          <a:p>
            <a:pPr algn="l"/>
            <a:r>
              <a:rPr lang="en-GB" sz="1600" dirty="0">
                <a:solidFill>
                  <a:srgbClr val="0070C0"/>
                </a:solidFill>
              </a:rPr>
              <a:t>Packages &amp;</a:t>
            </a:r>
          </a:p>
          <a:p>
            <a:pPr algn="l"/>
            <a:r>
              <a:rPr lang="en-GB" sz="1600" dirty="0">
                <a:solidFill>
                  <a:srgbClr val="0070C0"/>
                </a:solidFill>
              </a:rPr>
              <a:t>Tools</a:t>
            </a:r>
          </a:p>
        </p:txBody>
      </p:sp>
      <p:sp>
        <p:nvSpPr>
          <p:cNvPr id="2048" name="TextBox 2047">
            <a:extLst>
              <a:ext uri="{FF2B5EF4-FFF2-40B4-BE49-F238E27FC236}">
                <a16:creationId xmlns:a16="http://schemas.microsoft.com/office/drawing/2014/main" id="{F8D112F7-FC67-39A5-80B9-3B4142A625FC}"/>
              </a:ext>
            </a:extLst>
          </p:cNvPr>
          <p:cNvSpPr txBox="1"/>
          <p:nvPr/>
        </p:nvSpPr>
        <p:spPr>
          <a:xfrm>
            <a:off x="10322638" y="5278513"/>
            <a:ext cx="1293628" cy="693005"/>
          </a:xfrm>
          <a:prstGeom prst="rect">
            <a:avLst/>
          </a:prstGeom>
          <a:noFill/>
        </p:spPr>
        <p:txBody>
          <a:bodyPr wrap="none" rtlCol="0">
            <a:noAutofit/>
          </a:bodyPr>
          <a:lstStyle/>
          <a:p>
            <a:pPr algn="l"/>
            <a:r>
              <a:rPr lang="en-GB" sz="1600" dirty="0">
                <a:solidFill>
                  <a:srgbClr val="0070C0"/>
                </a:solidFill>
              </a:rPr>
              <a:t>Standards &amp;</a:t>
            </a:r>
          </a:p>
          <a:p>
            <a:pPr algn="l"/>
            <a:r>
              <a:rPr lang="en-GB" sz="1600" dirty="0">
                <a:solidFill>
                  <a:srgbClr val="0070C0"/>
                </a:solidFill>
              </a:rPr>
              <a:t>Processes</a:t>
            </a:r>
          </a:p>
        </p:txBody>
      </p:sp>
    </p:spTree>
    <p:extLst>
      <p:ext uri="{BB962C8B-B14F-4D97-AF65-F5344CB8AC3E}">
        <p14:creationId xmlns:p14="http://schemas.microsoft.com/office/powerpoint/2010/main" val="195833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2D4E94-62C7-151B-EBE8-EB4D07A3A352}"/>
              </a:ext>
            </a:extLst>
          </p:cNvPr>
          <p:cNvSpPr>
            <a:spLocks noGrp="1"/>
          </p:cNvSpPr>
          <p:nvPr>
            <p:ph type="body" sz="quarter" idx="11"/>
          </p:nvPr>
        </p:nvSpPr>
        <p:spPr/>
        <p:txBody>
          <a:bodyPr/>
          <a:lstStyle/>
          <a:p>
            <a:r>
              <a:rPr lang="en-GB" dirty="0"/>
              <a:t>Thanks!</a:t>
            </a:r>
          </a:p>
        </p:txBody>
      </p:sp>
      <p:sp>
        <p:nvSpPr>
          <p:cNvPr id="8" name="Text Placeholder 7">
            <a:extLst>
              <a:ext uri="{FF2B5EF4-FFF2-40B4-BE49-F238E27FC236}">
                <a16:creationId xmlns:a16="http://schemas.microsoft.com/office/drawing/2014/main" id="{B350761F-8781-7BF5-1434-DB9A32FA5181}"/>
              </a:ext>
            </a:extLst>
          </p:cNvPr>
          <p:cNvSpPr>
            <a:spLocks noGrp="1"/>
          </p:cNvSpPr>
          <p:nvPr>
            <p:ph type="body" sz="quarter" idx="12"/>
          </p:nvPr>
        </p:nvSpPr>
        <p:spPr/>
        <p:txBody>
          <a:bodyPr/>
          <a:lstStyle/>
          <a:p>
            <a:r>
              <a:rPr lang="en-GB" dirty="0"/>
              <a:t>Questions?</a:t>
            </a:r>
          </a:p>
        </p:txBody>
      </p:sp>
      <p:sp>
        <p:nvSpPr>
          <p:cNvPr id="9" name="Text Placeholder 8">
            <a:extLst>
              <a:ext uri="{FF2B5EF4-FFF2-40B4-BE49-F238E27FC236}">
                <a16:creationId xmlns:a16="http://schemas.microsoft.com/office/drawing/2014/main" id="{97C793E7-E4A8-87FD-7C19-2A03A3E0934B}"/>
              </a:ext>
            </a:extLst>
          </p:cNvPr>
          <p:cNvSpPr>
            <a:spLocks noGrp="1"/>
          </p:cNvSpPr>
          <p:nvPr>
            <p:ph type="body" sz="quarter" idx="13"/>
          </p:nvPr>
        </p:nvSpPr>
        <p:spPr>
          <a:xfrm>
            <a:off x="660400" y="4048883"/>
            <a:ext cx="6718201" cy="820812"/>
          </a:xfrm>
        </p:spPr>
        <p:txBody>
          <a:bodyPr/>
          <a:lstStyle/>
          <a:p>
            <a:r>
              <a:rPr lang="en-GB" dirty="0">
                <a:hlinkClick r:id="rId2"/>
              </a:rPr>
              <a:t>Stuart.Malcolm@Veramed.co.uk</a:t>
            </a:r>
            <a:endParaRPr lang="en-GB" dirty="0"/>
          </a:p>
          <a:p>
            <a:r>
              <a:rPr lang="en-GB" dirty="0"/>
              <a:t>https://www.linkedin.com/in/stuart-malcolm/</a:t>
            </a:r>
          </a:p>
        </p:txBody>
      </p:sp>
      <p:sp>
        <p:nvSpPr>
          <p:cNvPr id="4" name="Date Placeholder 3">
            <a:extLst>
              <a:ext uri="{FF2B5EF4-FFF2-40B4-BE49-F238E27FC236}">
                <a16:creationId xmlns:a16="http://schemas.microsoft.com/office/drawing/2014/main" id="{FB1CEAD8-8B07-4E2A-CC2D-40296B7B4D1D}"/>
              </a:ext>
            </a:extLst>
          </p:cNvPr>
          <p:cNvSpPr>
            <a:spLocks noGrp="1"/>
          </p:cNvSpPr>
          <p:nvPr>
            <p:ph type="dt" sz="half" idx="4294967295"/>
          </p:nvPr>
        </p:nvSpPr>
        <p:spPr>
          <a:xfrm>
            <a:off x="9879324" y="6385971"/>
            <a:ext cx="1274452" cy="378125"/>
          </a:xfrm>
          <a:prstGeom prst="rect">
            <a:avLst/>
          </a:prstGeom>
        </p:spPr>
        <p:txBody>
          <a:bodyPr vert="horz" lIns="91440" tIns="45720" rIns="91440" bIns="45720" rtlCol="0" anchor="ctr"/>
          <a:lstStyle>
            <a:defPPr>
              <a:defRPr lang="en-US"/>
            </a:defPPr>
            <a:lvl1pPr marL="0" algn="l" defTabSz="609585" rtl="0" eaLnBrk="1" latinLnBrk="0" hangingPunct="1">
              <a:defRPr sz="1100" kern="1200">
                <a:solidFill>
                  <a:srgbClr val="ADBACA"/>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DD-MMM-YYYY</a:t>
            </a:r>
            <a:endParaRPr lang="en-GB" dirty="0"/>
          </a:p>
        </p:txBody>
      </p:sp>
      <p:pic>
        <p:nvPicPr>
          <p:cNvPr id="2" name="Picture 1">
            <a:extLst>
              <a:ext uri="{FF2B5EF4-FFF2-40B4-BE49-F238E27FC236}">
                <a16:creationId xmlns:a16="http://schemas.microsoft.com/office/drawing/2014/main" id="{F5AE6EA0-42B8-2DCF-6498-B0722F48BAD8}"/>
              </a:ext>
            </a:extLst>
          </p:cNvPr>
          <p:cNvPicPr>
            <a:picLocks noChangeAspect="1"/>
          </p:cNvPicPr>
          <p:nvPr/>
        </p:nvPicPr>
        <p:blipFill>
          <a:blip r:embed="rId3"/>
          <a:stretch>
            <a:fillRect/>
          </a:stretch>
        </p:blipFill>
        <p:spPr>
          <a:xfrm>
            <a:off x="661635" y="4881789"/>
            <a:ext cx="1487520" cy="1487520"/>
          </a:xfrm>
          <a:prstGeom prst="rect">
            <a:avLst/>
          </a:prstGeom>
          <a:ln>
            <a:noFill/>
          </a:ln>
        </p:spPr>
      </p:pic>
    </p:spTree>
    <p:extLst>
      <p:ext uri="{BB962C8B-B14F-4D97-AF65-F5344CB8AC3E}">
        <p14:creationId xmlns:p14="http://schemas.microsoft.com/office/powerpoint/2010/main" val="873751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B638-2D0E-446B-4293-E8531E12DE0C}"/>
              </a:ext>
            </a:extLst>
          </p:cNvPr>
          <p:cNvSpPr>
            <a:spLocks noGrp="1"/>
          </p:cNvSpPr>
          <p:nvPr>
            <p:ph type="title"/>
          </p:nvPr>
        </p:nvSpPr>
        <p:spPr/>
        <p:txBody>
          <a:bodyPr/>
          <a:lstStyle/>
          <a:p>
            <a:r>
              <a:rPr lang="en-GB" dirty="0"/>
              <a:t>We've been using SAS forever. Why Change?</a:t>
            </a:r>
          </a:p>
        </p:txBody>
      </p:sp>
      <p:sp>
        <p:nvSpPr>
          <p:cNvPr id="7" name="Isosceles Triangle 6">
            <a:extLst>
              <a:ext uri="{FF2B5EF4-FFF2-40B4-BE49-F238E27FC236}">
                <a16:creationId xmlns:a16="http://schemas.microsoft.com/office/drawing/2014/main" id="{B7FD05EF-38BC-BB65-A3AD-E15CC49281F1}"/>
              </a:ext>
            </a:extLst>
          </p:cNvPr>
          <p:cNvSpPr/>
          <p:nvPr/>
        </p:nvSpPr>
        <p:spPr>
          <a:xfrm>
            <a:off x="5134487" y="2666719"/>
            <a:ext cx="1666875" cy="11906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t>Change</a:t>
            </a:r>
          </a:p>
        </p:txBody>
      </p:sp>
      <p:sp>
        <p:nvSpPr>
          <p:cNvPr id="8" name="Arrow: Right 7">
            <a:extLst>
              <a:ext uri="{FF2B5EF4-FFF2-40B4-BE49-F238E27FC236}">
                <a16:creationId xmlns:a16="http://schemas.microsoft.com/office/drawing/2014/main" id="{09BE3FB9-523F-844A-5D98-A1008840E182}"/>
              </a:ext>
            </a:extLst>
          </p:cNvPr>
          <p:cNvSpPr/>
          <p:nvPr/>
        </p:nvSpPr>
        <p:spPr>
          <a:xfrm rot="-1980000">
            <a:off x="6435048" y="2123463"/>
            <a:ext cx="1216618" cy="1362909"/>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solidFill>
              </a:rPr>
              <a:t>Time</a:t>
            </a:r>
          </a:p>
        </p:txBody>
      </p:sp>
      <p:sp>
        <p:nvSpPr>
          <p:cNvPr id="9" name="Arrow: Right 8">
            <a:extLst>
              <a:ext uri="{FF2B5EF4-FFF2-40B4-BE49-F238E27FC236}">
                <a16:creationId xmlns:a16="http://schemas.microsoft.com/office/drawing/2014/main" id="{B9B024CD-FDBB-D773-D18F-20A4FB123452}"/>
              </a:ext>
            </a:extLst>
          </p:cNvPr>
          <p:cNvSpPr/>
          <p:nvPr/>
        </p:nvSpPr>
        <p:spPr>
          <a:xfrm rot="1980000" flipH="1">
            <a:off x="4225758" y="2090421"/>
            <a:ext cx="1253523" cy="1452871"/>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solidFill>
              </a:rPr>
              <a:t>Cost</a:t>
            </a:r>
          </a:p>
        </p:txBody>
      </p:sp>
      <p:sp>
        <p:nvSpPr>
          <p:cNvPr id="11" name="Arrow: Down 10">
            <a:extLst>
              <a:ext uri="{FF2B5EF4-FFF2-40B4-BE49-F238E27FC236}">
                <a16:creationId xmlns:a16="http://schemas.microsoft.com/office/drawing/2014/main" id="{35176CA4-76E7-DB5F-C052-54E45E0B7451}"/>
              </a:ext>
            </a:extLst>
          </p:cNvPr>
          <p:cNvSpPr/>
          <p:nvPr/>
        </p:nvSpPr>
        <p:spPr>
          <a:xfrm>
            <a:off x="5134488" y="3995458"/>
            <a:ext cx="1666874" cy="896280"/>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solidFill>
              </a:rPr>
              <a:t>Quality</a:t>
            </a:r>
          </a:p>
        </p:txBody>
      </p:sp>
      <p:sp>
        <p:nvSpPr>
          <p:cNvPr id="12" name="Cloud 11">
            <a:extLst>
              <a:ext uri="{FF2B5EF4-FFF2-40B4-BE49-F238E27FC236}">
                <a16:creationId xmlns:a16="http://schemas.microsoft.com/office/drawing/2014/main" id="{52D5ACF9-74A1-0606-0F25-E15D79C9A863}"/>
              </a:ext>
            </a:extLst>
          </p:cNvPr>
          <p:cNvSpPr/>
          <p:nvPr/>
        </p:nvSpPr>
        <p:spPr>
          <a:xfrm>
            <a:off x="7728741" y="1614377"/>
            <a:ext cx="3296959" cy="1681827"/>
          </a:xfrm>
          <a:prstGeom prst="clou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Faster to write programs?</a:t>
            </a:r>
          </a:p>
        </p:txBody>
      </p:sp>
      <p:sp>
        <p:nvSpPr>
          <p:cNvPr id="13" name="Cloud 12">
            <a:extLst>
              <a:ext uri="{FF2B5EF4-FFF2-40B4-BE49-F238E27FC236}">
                <a16:creationId xmlns:a16="http://schemas.microsoft.com/office/drawing/2014/main" id="{80CD706E-21DD-4847-759B-0860D4C7352A}"/>
              </a:ext>
            </a:extLst>
          </p:cNvPr>
          <p:cNvSpPr/>
          <p:nvPr/>
        </p:nvSpPr>
        <p:spPr>
          <a:xfrm>
            <a:off x="4371832" y="4902302"/>
            <a:ext cx="3192184" cy="1681827"/>
          </a:xfrm>
          <a:prstGeom prst="clou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Higher quality?</a:t>
            </a:r>
          </a:p>
        </p:txBody>
      </p:sp>
      <p:sp>
        <p:nvSpPr>
          <p:cNvPr id="14" name="Cloud 13">
            <a:extLst>
              <a:ext uri="{FF2B5EF4-FFF2-40B4-BE49-F238E27FC236}">
                <a16:creationId xmlns:a16="http://schemas.microsoft.com/office/drawing/2014/main" id="{111510F8-91FD-C75B-2C7B-89963CF799B3}"/>
              </a:ext>
            </a:extLst>
          </p:cNvPr>
          <p:cNvSpPr/>
          <p:nvPr/>
        </p:nvSpPr>
        <p:spPr>
          <a:xfrm>
            <a:off x="818990" y="1747173"/>
            <a:ext cx="3192184" cy="1681827"/>
          </a:xfrm>
          <a:prstGeom prst="clou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Cheaper?</a:t>
            </a:r>
          </a:p>
        </p:txBody>
      </p:sp>
      <p:sp>
        <p:nvSpPr>
          <p:cNvPr id="15" name="Thought Bubble: Cloud 14">
            <a:extLst>
              <a:ext uri="{FF2B5EF4-FFF2-40B4-BE49-F238E27FC236}">
                <a16:creationId xmlns:a16="http://schemas.microsoft.com/office/drawing/2014/main" id="{24038802-A6A5-A78A-C75D-BC0616D5B370}"/>
              </a:ext>
            </a:extLst>
          </p:cNvPr>
          <p:cNvSpPr/>
          <p:nvPr/>
        </p:nvSpPr>
        <p:spPr>
          <a:xfrm>
            <a:off x="504155" y="3679563"/>
            <a:ext cx="1472143" cy="1052194"/>
          </a:xfrm>
          <a:prstGeom prst="cloudCallout">
            <a:avLst>
              <a:gd name="adj1" fmla="val 17988"/>
              <a:gd name="adj2" fmla="val -769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Licenses</a:t>
            </a:r>
          </a:p>
        </p:txBody>
      </p:sp>
      <p:sp>
        <p:nvSpPr>
          <p:cNvPr id="16" name="Thought Bubble: Cloud 15">
            <a:extLst>
              <a:ext uri="{FF2B5EF4-FFF2-40B4-BE49-F238E27FC236}">
                <a16:creationId xmlns:a16="http://schemas.microsoft.com/office/drawing/2014/main" id="{3B15109D-DCFD-1E0C-5917-13095AF2C0C2}"/>
              </a:ext>
            </a:extLst>
          </p:cNvPr>
          <p:cNvSpPr/>
          <p:nvPr/>
        </p:nvSpPr>
        <p:spPr>
          <a:xfrm>
            <a:off x="265568" y="5035432"/>
            <a:ext cx="1472143" cy="896280"/>
          </a:xfrm>
          <a:prstGeom prst="cloudCallout">
            <a:avLst>
              <a:gd name="adj1" fmla="val 8930"/>
              <a:gd name="adj2" fmla="val -792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Open-Source</a:t>
            </a:r>
          </a:p>
        </p:txBody>
      </p:sp>
      <p:sp>
        <p:nvSpPr>
          <p:cNvPr id="17" name="Thought Bubble: Cloud 16">
            <a:extLst>
              <a:ext uri="{FF2B5EF4-FFF2-40B4-BE49-F238E27FC236}">
                <a16:creationId xmlns:a16="http://schemas.microsoft.com/office/drawing/2014/main" id="{8CF0A92C-9863-8805-CA11-16F89D2E537B}"/>
              </a:ext>
            </a:extLst>
          </p:cNvPr>
          <p:cNvSpPr/>
          <p:nvPr/>
        </p:nvSpPr>
        <p:spPr>
          <a:xfrm>
            <a:off x="2630534" y="5035432"/>
            <a:ext cx="1472143" cy="896280"/>
          </a:xfrm>
          <a:prstGeom prst="cloudCallout">
            <a:avLst>
              <a:gd name="adj1" fmla="val 68455"/>
              <a:gd name="adj2" fmla="val 68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Libraries</a:t>
            </a:r>
          </a:p>
        </p:txBody>
      </p:sp>
      <p:sp>
        <p:nvSpPr>
          <p:cNvPr id="18" name="Thought Bubble: Cloud 17">
            <a:extLst>
              <a:ext uri="{FF2B5EF4-FFF2-40B4-BE49-F238E27FC236}">
                <a16:creationId xmlns:a16="http://schemas.microsoft.com/office/drawing/2014/main" id="{ADACC0EB-CC50-691C-517B-C6E9C2A1F7D2}"/>
              </a:ext>
            </a:extLst>
          </p:cNvPr>
          <p:cNvSpPr/>
          <p:nvPr/>
        </p:nvSpPr>
        <p:spPr>
          <a:xfrm>
            <a:off x="10070685" y="3319316"/>
            <a:ext cx="1472143" cy="896280"/>
          </a:xfrm>
          <a:prstGeom prst="cloudCallout">
            <a:avLst>
              <a:gd name="adj1" fmla="val -27950"/>
              <a:gd name="adj2" fmla="val -6860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Open-Source</a:t>
            </a:r>
          </a:p>
        </p:txBody>
      </p:sp>
      <p:sp>
        <p:nvSpPr>
          <p:cNvPr id="19" name="Thought Bubble: Cloud 18">
            <a:extLst>
              <a:ext uri="{FF2B5EF4-FFF2-40B4-BE49-F238E27FC236}">
                <a16:creationId xmlns:a16="http://schemas.microsoft.com/office/drawing/2014/main" id="{F9F9D7AF-0F5A-B690-D5F1-5D7E1448B190}"/>
              </a:ext>
            </a:extLst>
          </p:cNvPr>
          <p:cNvSpPr/>
          <p:nvPr/>
        </p:nvSpPr>
        <p:spPr>
          <a:xfrm>
            <a:off x="7905077" y="3580376"/>
            <a:ext cx="1472143" cy="896280"/>
          </a:xfrm>
          <a:prstGeom prst="cloudCallout">
            <a:avLst>
              <a:gd name="adj1" fmla="val 8930"/>
              <a:gd name="adj2" fmla="val -7923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More reuse?</a:t>
            </a:r>
          </a:p>
        </p:txBody>
      </p:sp>
      <p:sp>
        <p:nvSpPr>
          <p:cNvPr id="20" name="Thought Bubble: Cloud 19">
            <a:extLst>
              <a:ext uri="{FF2B5EF4-FFF2-40B4-BE49-F238E27FC236}">
                <a16:creationId xmlns:a16="http://schemas.microsoft.com/office/drawing/2014/main" id="{B9CD28B9-F80C-2FD4-3FCC-574807D774D6}"/>
              </a:ext>
            </a:extLst>
          </p:cNvPr>
          <p:cNvSpPr/>
          <p:nvPr/>
        </p:nvSpPr>
        <p:spPr>
          <a:xfrm>
            <a:off x="2539031" y="3593539"/>
            <a:ext cx="1747893" cy="896280"/>
          </a:xfrm>
          <a:prstGeom prst="cloudCallout">
            <a:avLst>
              <a:gd name="adj1" fmla="val -32479"/>
              <a:gd name="adj2" fmla="val -728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Recruitment</a:t>
            </a:r>
          </a:p>
        </p:txBody>
      </p:sp>
      <p:sp>
        <p:nvSpPr>
          <p:cNvPr id="21" name="Thought Bubble: Cloud 20">
            <a:extLst>
              <a:ext uri="{FF2B5EF4-FFF2-40B4-BE49-F238E27FC236}">
                <a16:creationId xmlns:a16="http://schemas.microsoft.com/office/drawing/2014/main" id="{BEE0646F-F578-CE07-CF7C-2BC4BC99315A}"/>
              </a:ext>
            </a:extLst>
          </p:cNvPr>
          <p:cNvSpPr/>
          <p:nvPr/>
        </p:nvSpPr>
        <p:spPr>
          <a:xfrm>
            <a:off x="7924773" y="5243623"/>
            <a:ext cx="1636693" cy="896280"/>
          </a:xfrm>
          <a:prstGeom prst="cloudCallout">
            <a:avLst>
              <a:gd name="adj1" fmla="val -70006"/>
              <a:gd name="adj2" fmla="val -48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rPr>
              <a:t>Validation?</a:t>
            </a:r>
          </a:p>
        </p:txBody>
      </p:sp>
    </p:spTree>
    <p:extLst>
      <p:ext uri="{BB962C8B-B14F-4D97-AF65-F5344CB8AC3E}">
        <p14:creationId xmlns:p14="http://schemas.microsoft.com/office/powerpoint/2010/main" val="333067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descr="A picture containing dark, clouds">
            <a:extLst>
              <a:ext uri="{FF2B5EF4-FFF2-40B4-BE49-F238E27FC236}">
                <a16:creationId xmlns:a16="http://schemas.microsoft.com/office/drawing/2014/main" id="{1DBBB4A3-F4B0-8B8F-E765-624A4DAABC8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2" r="32"/>
          <a:stretch>
            <a:fillRect/>
          </a:stretch>
        </p:blipFill>
        <p:spPr>
          <a:xfrm>
            <a:off x="0" y="0"/>
            <a:ext cx="12192000" cy="6858000"/>
          </a:xfrm>
        </p:spPr>
      </p:pic>
      <p:sp>
        <p:nvSpPr>
          <p:cNvPr id="5" name="TextBox 4">
            <a:extLst>
              <a:ext uri="{FF2B5EF4-FFF2-40B4-BE49-F238E27FC236}">
                <a16:creationId xmlns:a16="http://schemas.microsoft.com/office/drawing/2014/main" id="{1D1364F1-27A1-693A-A5F5-3856E8B6FB1F}"/>
              </a:ext>
            </a:extLst>
          </p:cNvPr>
          <p:cNvSpPr txBox="1"/>
          <p:nvPr/>
        </p:nvSpPr>
        <p:spPr>
          <a:xfrm>
            <a:off x="137426" y="1179059"/>
            <a:ext cx="4694830" cy="4126366"/>
          </a:xfrm>
          <a:prstGeom prst="rect">
            <a:avLst/>
          </a:prstGeom>
          <a:noFill/>
        </p:spPr>
        <p:txBody>
          <a:bodyPr wrap="square" rtlCol="0">
            <a:noAutofit/>
          </a:bodyPr>
          <a:lstStyle/>
          <a:p>
            <a:pPr>
              <a:lnSpc>
                <a:spcPts val="4500"/>
              </a:lnSpc>
            </a:pPr>
            <a:r>
              <a:rPr lang="en-GB" sz="3600" dirty="0">
                <a:solidFill>
                  <a:schemeClr val="bg1"/>
                </a:solidFill>
              </a:rPr>
              <a:t>“Language serves not only to express thought ..</a:t>
            </a:r>
            <a:endParaRPr lang="en-GB" sz="2800" dirty="0">
              <a:solidFill>
                <a:schemeClr val="bg1"/>
              </a:solidFill>
            </a:endParaRPr>
          </a:p>
        </p:txBody>
      </p:sp>
      <p:sp>
        <p:nvSpPr>
          <p:cNvPr id="6" name="TextBox 5">
            <a:extLst>
              <a:ext uri="{FF2B5EF4-FFF2-40B4-BE49-F238E27FC236}">
                <a16:creationId xmlns:a16="http://schemas.microsoft.com/office/drawing/2014/main" id="{631B8314-4DBB-E20E-5486-6F550DA177FC}"/>
              </a:ext>
            </a:extLst>
          </p:cNvPr>
          <p:cNvSpPr txBox="1"/>
          <p:nvPr/>
        </p:nvSpPr>
        <p:spPr>
          <a:xfrm>
            <a:off x="7497170" y="1283833"/>
            <a:ext cx="4694830" cy="4574041"/>
          </a:xfrm>
          <a:prstGeom prst="rect">
            <a:avLst/>
          </a:prstGeom>
          <a:noFill/>
        </p:spPr>
        <p:txBody>
          <a:bodyPr wrap="square" rtlCol="0" anchor="b">
            <a:noAutofit/>
          </a:bodyPr>
          <a:lstStyle/>
          <a:p>
            <a:pPr algn="r">
              <a:lnSpc>
                <a:spcPts val="4500"/>
              </a:lnSpc>
            </a:pPr>
            <a:r>
              <a:rPr lang="en-GB" sz="3600" dirty="0">
                <a:solidFill>
                  <a:schemeClr val="bg1"/>
                </a:solidFill>
              </a:rPr>
              <a:t>..but to make possible thoughts which could not exist without it” </a:t>
            </a:r>
          </a:p>
          <a:p>
            <a:pPr algn="r">
              <a:lnSpc>
                <a:spcPts val="4500"/>
              </a:lnSpc>
            </a:pPr>
            <a:r>
              <a:rPr lang="en-GB" dirty="0">
                <a:solidFill>
                  <a:schemeClr val="bg1"/>
                </a:solidFill>
              </a:rPr>
              <a:t>-- Bertrand Russell</a:t>
            </a:r>
          </a:p>
        </p:txBody>
      </p:sp>
    </p:spTree>
    <p:extLst>
      <p:ext uri="{BB962C8B-B14F-4D97-AF65-F5344CB8AC3E}">
        <p14:creationId xmlns:p14="http://schemas.microsoft.com/office/powerpoint/2010/main" val="9838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672285-C224-5E74-A1CE-6B0B72BC8FA2}"/>
              </a:ext>
            </a:extLst>
          </p:cNvPr>
          <p:cNvSpPr>
            <a:spLocks noGrp="1"/>
          </p:cNvSpPr>
          <p:nvPr>
            <p:ph type="sldNum" sz="quarter" idx="4"/>
          </p:nvPr>
        </p:nvSpPr>
        <p:spPr>
          <a:xfrm>
            <a:off x="11357892" y="268161"/>
            <a:ext cx="411321" cy="378126"/>
          </a:xfrm>
          <a:prstGeom prst="rect">
            <a:avLst/>
          </a:prstGeom>
        </p:spPr>
        <p:txBody>
          <a:bodyPr vert="horz" lIns="91440" tIns="45720" rIns="91440" bIns="45720" rtlCol="0" anchor="ctr"/>
          <a:lstStyle>
            <a:defPPr>
              <a:defRPr lang="en-US"/>
            </a:defPPr>
            <a:lvl1pPr marL="0" algn="l" defTabSz="609585" rtl="0" eaLnBrk="1" latinLnBrk="0" hangingPunct="1">
              <a:defRPr sz="1100" b="0" kern="1200">
                <a:solidFill>
                  <a:srgbClr val="ADBACA"/>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587E26EE-EEC5-4413-92A5-8E2118E6C330}" type="slidenum">
              <a:rPr lang="en-GB" smtClean="0"/>
              <a:pPr/>
              <a:t>4</a:t>
            </a:fld>
            <a:endParaRPr lang="en-GB"/>
          </a:p>
        </p:txBody>
      </p:sp>
      <p:pic>
        <p:nvPicPr>
          <p:cNvPr id="29" name="Picture 28">
            <a:extLst>
              <a:ext uri="{FF2B5EF4-FFF2-40B4-BE49-F238E27FC236}">
                <a16:creationId xmlns:a16="http://schemas.microsoft.com/office/drawing/2014/main" id="{D28F1372-F62B-886A-8239-D290AE6C8820}"/>
              </a:ext>
            </a:extLst>
          </p:cNvPr>
          <p:cNvPicPr>
            <a:picLocks noChangeAspect="1"/>
          </p:cNvPicPr>
          <p:nvPr/>
        </p:nvPicPr>
        <p:blipFill>
          <a:blip r:embed="rId3"/>
          <a:stretch>
            <a:fillRect/>
          </a:stretch>
        </p:blipFill>
        <p:spPr>
          <a:xfrm>
            <a:off x="84221" y="0"/>
            <a:ext cx="12077599" cy="3429000"/>
          </a:xfrm>
          <a:prstGeom prst="rect">
            <a:avLst/>
          </a:prstGeom>
        </p:spPr>
      </p:pic>
      <p:sp>
        <p:nvSpPr>
          <p:cNvPr id="30" name="TextBox 29">
            <a:extLst>
              <a:ext uri="{FF2B5EF4-FFF2-40B4-BE49-F238E27FC236}">
                <a16:creationId xmlns:a16="http://schemas.microsoft.com/office/drawing/2014/main" id="{30D655A2-ABC9-C271-9FFB-5FBB3F657811}"/>
              </a:ext>
            </a:extLst>
          </p:cNvPr>
          <p:cNvSpPr txBox="1"/>
          <p:nvPr/>
        </p:nvSpPr>
        <p:spPr>
          <a:xfrm>
            <a:off x="6857998" y="4018547"/>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DATA</a:t>
            </a:r>
          </a:p>
        </p:txBody>
      </p:sp>
      <p:sp>
        <p:nvSpPr>
          <p:cNvPr id="32" name="TextBox 31">
            <a:extLst>
              <a:ext uri="{FF2B5EF4-FFF2-40B4-BE49-F238E27FC236}">
                <a16:creationId xmlns:a16="http://schemas.microsoft.com/office/drawing/2014/main" id="{75C62D6C-3222-36E3-9274-CC5C7DDBF7AE}"/>
              </a:ext>
            </a:extLst>
          </p:cNvPr>
          <p:cNvSpPr txBox="1"/>
          <p:nvPr/>
        </p:nvSpPr>
        <p:spPr>
          <a:xfrm>
            <a:off x="9300409" y="4427621"/>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MERGE</a:t>
            </a:r>
          </a:p>
        </p:txBody>
      </p:sp>
      <p:sp>
        <p:nvSpPr>
          <p:cNvPr id="33" name="TextBox 32">
            <a:extLst>
              <a:ext uri="{FF2B5EF4-FFF2-40B4-BE49-F238E27FC236}">
                <a16:creationId xmlns:a16="http://schemas.microsoft.com/office/drawing/2014/main" id="{09BB152A-97E2-0AC0-644D-C9A101413315}"/>
              </a:ext>
            </a:extLst>
          </p:cNvPr>
          <p:cNvSpPr txBox="1"/>
          <p:nvPr/>
        </p:nvSpPr>
        <p:spPr>
          <a:xfrm>
            <a:off x="6857998" y="4836695"/>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DATA</a:t>
            </a:r>
          </a:p>
        </p:txBody>
      </p:sp>
      <p:sp>
        <p:nvSpPr>
          <p:cNvPr id="34" name="TextBox 33">
            <a:extLst>
              <a:ext uri="{FF2B5EF4-FFF2-40B4-BE49-F238E27FC236}">
                <a16:creationId xmlns:a16="http://schemas.microsoft.com/office/drawing/2014/main" id="{4B394D54-7235-0B6C-1FF1-EE991DCC4BF7}"/>
              </a:ext>
            </a:extLst>
          </p:cNvPr>
          <p:cNvSpPr txBox="1"/>
          <p:nvPr/>
        </p:nvSpPr>
        <p:spPr>
          <a:xfrm>
            <a:off x="8085219" y="4836695"/>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SORT</a:t>
            </a:r>
          </a:p>
        </p:txBody>
      </p:sp>
      <p:sp>
        <p:nvSpPr>
          <p:cNvPr id="35" name="TextBox 34">
            <a:extLst>
              <a:ext uri="{FF2B5EF4-FFF2-40B4-BE49-F238E27FC236}">
                <a16:creationId xmlns:a16="http://schemas.microsoft.com/office/drawing/2014/main" id="{EED4B3AA-1245-3C96-5D7D-019C46C890B3}"/>
              </a:ext>
            </a:extLst>
          </p:cNvPr>
          <p:cNvSpPr txBox="1"/>
          <p:nvPr/>
        </p:nvSpPr>
        <p:spPr>
          <a:xfrm>
            <a:off x="10515599" y="4427621"/>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PROC</a:t>
            </a:r>
          </a:p>
        </p:txBody>
      </p:sp>
      <p:cxnSp>
        <p:nvCxnSpPr>
          <p:cNvPr id="37" name="Straight Arrow Connector 36">
            <a:extLst>
              <a:ext uri="{FF2B5EF4-FFF2-40B4-BE49-F238E27FC236}">
                <a16:creationId xmlns:a16="http://schemas.microsoft.com/office/drawing/2014/main" id="{F80C044D-8DD4-5688-FF07-C76654B7B277}"/>
              </a:ext>
            </a:extLst>
          </p:cNvPr>
          <p:cNvCxnSpPr>
            <a:cxnSpLocks/>
            <a:stCxn id="30" idx="3"/>
            <a:endCxn id="48" idx="1"/>
          </p:cNvCxnSpPr>
          <p:nvPr/>
        </p:nvCxnSpPr>
        <p:spPr>
          <a:xfrm flipV="1">
            <a:off x="7856619" y="4220912"/>
            <a:ext cx="228599" cy="21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8DD242-BA15-F76A-AF41-5197D507FB4B}"/>
              </a:ext>
            </a:extLst>
          </p:cNvPr>
          <p:cNvCxnSpPr>
            <a:stCxn id="33" idx="3"/>
            <a:endCxn id="34" idx="1"/>
          </p:cNvCxnSpPr>
          <p:nvPr/>
        </p:nvCxnSpPr>
        <p:spPr>
          <a:xfrm>
            <a:off x="7856619" y="5041232"/>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5A4B6A1-ED52-1740-AB2C-242798CCBDED}"/>
              </a:ext>
            </a:extLst>
          </p:cNvPr>
          <p:cNvSpPr txBox="1"/>
          <p:nvPr/>
        </p:nvSpPr>
        <p:spPr>
          <a:xfrm>
            <a:off x="8085218" y="4016375"/>
            <a:ext cx="998621" cy="409074"/>
          </a:xfrm>
          <a:prstGeom prst="rect">
            <a:avLst/>
          </a:prstGeom>
          <a:solidFill>
            <a:schemeClr val="bg1">
              <a:lumMod val="85000"/>
            </a:schemeClr>
          </a:solidFill>
          <a:ln>
            <a:solidFill>
              <a:schemeClr val="accent1"/>
            </a:solidFill>
          </a:ln>
        </p:spPr>
        <p:txBody>
          <a:bodyPr wrap="none" rtlCol="0" anchor="ctr">
            <a:noAutofit/>
          </a:bodyPr>
          <a:lstStyle/>
          <a:p>
            <a:pPr algn="ctr"/>
            <a:r>
              <a:rPr lang="en-GB" sz="1600" dirty="0">
                <a:solidFill>
                  <a:schemeClr val="accent1"/>
                </a:solidFill>
              </a:rPr>
              <a:t>SORT</a:t>
            </a:r>
          </a:p>
        </p:txBody>
      </p:sp>
      <p:cxnSp>
        <p:nvCxnSpPr>
          <p:cNvPr id="51" name="Connector: Elbow 50">
            <a:extLst>
              <a:ext uri="{FF2B5EF4-FFF2-40B4-BE49-F238E27FC236}">
                <a16:creationId xmlns:a16="http://schemas.microsoft.com/office/drawing/2014/main" id="{65B6DA50-1C6E-0D9C-88C2-C9D285D0E647}"/>
              </a:ext>
            </a:extLst>
          </p:cNvPr>
          <p:cNvCxnSpPr>
            <a:stCxn id="48" idx="3"/>
            <a:endCxn id="32" idx="0"/>
          </p:cNvCxnSpPr>
          <p:nvPr/>
        </p:nvCxnSpPr>
        <p:spPr>
          <a:xfrm>
            <a:off x="9083839" y="4220912"/>
            <a:ext cx="715881" cy="206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240CD7D-2C9B-2161-3DF6-743ED1A85D78}"/>
              </a:ext>
            </a:extLst>
          </p:cNvPr>
          <p:cNvCxnSpPr>
            <a:stCxn id="34" idx="3"/>
            <a:endCxn id="32" idx="2"/>
          </p:cNvCxnSpPr>
          <p:nvPr/>
        </p:nvCxnSpPr>
        <p:spPr>
          <a:xfrm flipV="1">
            <a:off x="9083840" y="4836695"/>
            <a:ext cx="715880" cy="204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D6257B-B9BC-7FDE-DA4E-A9113E072460}"/>
              </a:ext>
            </a:extLst>
          </p:cNvPr>
          <p:cNvCxnSpPr>
            <a:stCxn id="32" idx="3"/>
            <a:endCxn id="35" idx="1"/>
          </p:cNvCxnSpPr>
          <p:nvPr/>
        </p:nvCxnSpPr>
        <p:spPr>
          <a:xfrm>
            <a:off x="10299030" y="4632158"/>
            <a:ext cx="216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FA27989-99BE-E2C1-BE4B-0B03A6F3CCA1}"/>
              </a:ext>
            </a:extLst>
          </p:cNvPr>
          <p:cNvCxnSpPr>
            <a:stCxn id="35" idx="3"/>
          </p:cNvCxnSpPr>
          <p:nvPr/>
        </p:nvCxnSpPr>
        <p:spPr>
          <a:xfrm>
            <a:off x="11514220" y="4632158"/>
            <a:ext cx="293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65ED92-39C0-4138-CB06-190B7200894C}"/>
              </a:ext>
            </a:extLst>
          </p:cNvPr>
          <p:cNvSpPr txBox="1"/>
          <p:nvPr/>
        </p:nvSpPr>
        <p:spPr>
          <a:xfrm>
            <a:off x="233363" y="3831975"/>
            <a:ext cx="5908754" cy="2149725"/>
          </a:xfrm>
          <a:prstGeom prst="rect">
            <a:avLst/>
          </a:prstGeom>
          <a:noFill/>
        </p:spPr>
        <p:txBody>
          <a:bodyPr wrap="none" rtlCol="0">
            <a:noAutofit/>
          </a:bodyPr>
          <a:lstStyle/>
          <a:p>
            <a:pPr algn="l"/>
            <a:r>
              <a:rPr lang="en-GB" sz="6600" dirty="0">
                <a:solidFill>
                  <a:schemeClr val="accent1"/>
                </a:solidFill>
              </a:rPr>
              <a:t>Not everything </a:t>
            </a:r>
          </a:p>
          <a:p>
            <a:pPr algn="l"/>
            <a:r>
              <a:rPr lang="en-GB" sz="6600" dirty="0">
                <a:solidFill>
                  <a:schemeClr val="accent1"/>
                </a:solidFill>
              </a:rPr>
              <a:t>is a table!</a:t>
            </a:r>
          </a:p>
        </p:txBody>
      </p:sp>
    </p:spTree>
    <p:extLst>
      <p:ext uri="{BB962C8B-B14F-4D97-AF65-F5344CB8AC3E}">
        <p14:creationId xmlns:p14="http://schemas.microsoft.com/office/powerpoint/2010/main" val="26633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E419515-13C6-C6DA-7602-A5899777994A}"/>
              </a:ext>
            </a:extLst>
          </p:cNvPr>
          <p:cNvSpPr>
            <a:spLocks noGrp="1"/>
          </p:cNvSpPr>
          <p:nvPr>
            <p:ph type="title"/>
          </p:nvPr>
        </p:nvSpPr>
        <p:spPr>
          <a:xfrm>
            <a:off x="854450" y="71435"/>
            <a:ext cx="11065404" cy="884880"/>
          </a:xfrm>
        </p:spPr>
        <p:txBody>
          <a:bodyPr/>
          <a:lstStyle/>
          <a:p>
            <a:r>
              <a:rPr lang="en-GB" dirty="0"/>
              <a:t>Picking the right tool for the job</a:t>
            </a:r>
          </a:p>
        </p:txBody>
      </p:sp>
      <p:sp>
        <p:nvSpPr>
          <p:cNvPr id="4" name="Slide Number Placeholder 3">
            <a:extLst>
              <a:ext uri="{FF2B5EF4-FFF2-40B4-BE49-F238E27FC236}">
                <a16:creationId xmlns:a16="http://schemas.microsoft.com/office/drawing/2014/main" id="{6FDA43AF-D0F8-3150-BE0B-DDBA7FDBCF24}"/>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l" defTabSz="609585" rtl="0" eaLnBrk="1" latinLnBrk="0" hangingPunct="1">
              <a:defRPr sz="1100" b="0" kern="1200">
                <a:solidFill>
                  <a:srgbClr val="ADBACA"/>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fld id="{587E26EE-EEC5-4413-92A5-8E2118E6C330}" type="slidenum">
              <a:rPr lang="en-GB" smtClean="0"/>
              <a:pPr/>
              <a:t>5</a:t>
            </a:fld>
            <a:endParaRPr lang="en-GB" dirty="0"/>
          </a:p>
        </p:txBody>
      </p:sp>
      <p:graphicFrame>
        <p:nvGraphicFramePr>
          <p:cNvPr id="5" name="Table 5">
            <a:extLst>
              <a:ext uri="{FF2B5EF4-FFF2-40B4-BE49-F238E27FC236}">
                <a16:creationId xmlns:a16="http://schemas.microsoft.com/office/drawing/2014/main" id="{5FAAB425-D37C-70E7-C63B-A42855A909A6}"/>
              </a:ext>
            </a:extLst>
          </p:cNvPr>
          <p:cNvGraphicFramePr>
            <a:graphicFrameLocks noGrp="1"/>
          </p:cNvGraphicFramePr>
          <p:nvPr>
            <p:extLst>
              <p:ext uri="{D42A27DB-BD31-4B8C-83A1-F6EECF244321}">
                <p14:modId xmlns:p14="http://schemas.microsoft.com/office/powerpoint/2010/main" val="3478772080"/>
              </p:ext>
            </p:extLst>
          </p:nvPr>
        </p:nvGraphicFramePr>
        <p:xfrm>
          <a:off x="723330" y="1281023"/>
          <a:ext cx="11045883" cy="5053336"/>
        </p:xfrm>
        <a:graphic>
          <a:graphicData uri="http://schemas.openxmlformats.org/drawingml/2006/table">
            <a:tbl>
              <a:tblPr firstRow="1" bandRow="1">
                <a:tableStyleId>{5C22544A-7EE6-4342-B048-85BDC9FD1C3A}</a:tableStyleId>
              </a:tblPr>
              <a:tblGrid>
                <a:gridCol w="4531056">
                  <a:extLst>
                    <a:ext uri="{9D8B030D-6E8A-4147-A177-3AD203B41FA5}">
                      <a16:colId xmlns:a16="http://schemas.microsoft.com/office/drawing/2014/main" val="1290572975"/>
                    </a:ext>
                  </a:extLst>
                </a:gridCol>
                <a:gridCol w="2279176">
                  <a:extLst>
                    <a:ext uri="{9D8B030D-6E8A-4147-A177-3AD203B41FA5}">
                      <a16:colId xmlns:a16="http://schemas.microsoft.com/office/drawing/2014/main" val="4176056922"/>
                    </a:ext>
                  </a:extLst>
                </a:gridCol>
                <a:gridCol w="2060812">
                  <a:extLst>
                    <a:ext uri="{9D8B030D-6E8A-4147-A177-3AD203B41FA5}">
                      <a16:colId xmlns:a16="http://schemas.microsoft.com/office/drawing/2014/main" val="4085171976"/>
                    </a:ext>
                  </a:extLst>
                </a:gridCol>
                <a:gridCol w="2174839">
                  <a:extLst>
                    <a:ext uri="{9D8B030D-6E8A-4147-A177-3AD203B41FA5}">
                      <a16:colId xmlns:a16="http://schemas.microsoft.com/office/drawing/2014/main" val="798625"/>
                    </a:ext>
                  </a:extLst>
                </a:gridCol>
              </a:tblGrid>
              <a:tr h="631667">
                <a:tc>
                  <a:txBody>
                    <a:bodyPr/>
                    <a:lstStyle/>
                    <a:p>
                      <a:pPr algn="l"/>
                      <a:r>
                        <a:rPr lang="en-GB" sz="2000" dirty="0"/>
                        <a:t>Use-case</a:t>
                      </a:r>
                    </a:p>
                  </a:txBody>
                  <a:tcPr anchor="ctr"/>
                </a:tc>
                <a:tc>
                  <a:txBody>
                    <a:bodyPr/>
                    <a:lstStyle/>
                    <a:p>
                      <a:pPr algn="ctr"/>
                      <a:r>
                        <a:rPr lang="en-GB" sz="2000" dirty="0"/>
                        <a:t>SAS</a:t>
                      </a:r>
                    </a:p>
                  </a:txBody>
                  <a:tcPr anchor="ctr"/>
                </a:tc>
                <a:tc>
                  <a:txBody>
                    <a:bodyPr/>
                    <a:lstStyle/>
                    <a:p>
                      <a:pPr algn="ctr"/>
                      <a:r>
                        <a:rPr lang="en-GB" sz="2000" dirty="0"/>
                        <a:t>R</a:t>
                      </a:r>
                    </a:p>
                  </a:txBody>
                  <a:tcPr anchor="ctr"/>
                </a:tc>
                <a:tc>
                  <a:txBody>
                    <a:bodyPr/>
                    <a:lstStyle/>
                    <a:p>
                      <a:pPr algn="ctr"/>
                      <a:r>
                        <a:rPr lang="en-GB" sz="2000" dirty="0"/>
                        <a:t>Python</a:t>
                      </a:r>
                    </a:p>
                  </a:txBody>
                  <a:tcPr anchor="ctr"/>
                </a:tc>
                <a:extLst>
                  <a:ext uri="{0D108BD9-81ED-4DB2-BD59-A6C34878D82A}">
                    <a16:rowId xmlns:a16="http://schemas.microsoft.com/office/drawing/2014/main" val="3021983245"/>
                  </a:ext>
                </a:extLst>
              </a:tr>
              <a:tr h="631667">
                <a:tc>
                  <a:txBody>
                    <a:bodyPr/>
                    <a:lstStyle/>
                    <a:p>
                      <a:pPr algn="l"/>
                      <a:r>
                        <a:rPr lang="en-GB" sz="2000" dirty="0"/>
                        <a:t>Data Processing (Tabular)</a:t>
                      </a:r>
                    </a:p>
                  </a:txBody>
                  <a:tcPr anchor="ctr"/>
                </a:tc>
                <a:tc>
                  <a:txBody>
                    <a:bodyPr/>
                    <a:lstStyle/>
                    <a:p>
                      <a:pPr marL="0" algn="ctr" defTabSz="914377" rtl="0" eaLnBrk="1" latinLnBrk="0" hangingPunct="1"/>
                      <a:r>
                        <a:rPr lang="en-GB" sz="2000" kern="1200" dirty="0">
                          <a:solidFill>
                            <a:schemeClr val="bg1"/>
                          </a:solidFill>
                          <a:latin typeface="+mn-lt"/>
                          <a:ea typeface="+mn-ea"/>
                          <a:cs typeface="+mn-cs"/>
                        </a:rPr>
                        <a:t>High</a:t>
                      </a:r>
                    </a:p>
                  </a:txBody>
                  <a:tcPr anchor="ctr">
                    <a:solidFill>
                      <a:srgbClr val="00B050"/>
                    </a:solidFill>
                  </a:tcPr>
                </a:tc>
                <a:tc>
                  <a:txBody>
                    <a:bodyPr/>
                    <a:lstStyle/>
                    <a:p>
                      <a:pPr algn="ctr"/>
                      <a:r>
                        <a:rPr lang="en-GB" sz="2000" kern="1200" dirty="0">
                          <a:solidFill>
                            <a:schemeClr val="dk1"/>
                          </a:solidFill>
                          <a:latin typeface="+mn-lt"/>
                          <a:ea typeface="+mn-ea"/>
                          <a:cs typeface="+mn-cs"/>
                        </a:rPr>
                        <a:t>Medium</a:t>
                      </a:r>
                    </a:p>
                  </a:txBody>
                  <a:tcPr anchor="ctr">
                    <a:solidFill>
                      <a:srgbClr val="FFC000"/>
                    </a:solidFill>
                  </a:tcPr>
                </a:tc>
                <a:tc>
                  <a:txBody>
                    <a:bodyPr/>
                    <a:lstStyle/>
                    <a:p>
                      <a:pPr algn="ctr"/>
                      <a:r>
                        <a:rPr lang="en-GB" sz="2000" dirty="0"/>
                        <a:t>Medium</a:t>
                      </a:r>
                    </a:p>
                  </a:txBody>
                  <a:tcPr anchor="ctr">
                    <a:solidFill>
                      <a:srgbClr val="FFC000"/>
                    </a:solidFill>
                  </a:tcPr>
                </a:tc>
                <a:extLst>
                  <a:ext uri="{0D108BD9-81ED-4DB2-BD59-A6C34878D82A}">
                    <a16:rowId xmlns:a16="http://schemas.microsoft.com/office/drawing/2014/main" val="1028754730"/>
                  </a:ext>
                </a:extLst>
              </a:tr>
              <a:tr h="631667">
                <a:tc>
                  <a:txBody>
                    <a:bodyPr/>
                    <a:lstStyle/>
                    <a:p>
                      <a:pPr algn="l"/>
                      <a:r>
                        <a:rPr lang="en-GB" sz="2000" dirty="0"/>
                        <a:t>Statistics</a:t>
                      </a:r>
                    </a:p>
                  </a:txBody>
                  <a:tcPr anchor="ctr"/>
                </a:tc>
                <a:tc>
                  <a:txBody>
                    <a:bodyPr/>
                    <a:lstStyle/>
                    <a:p>
                      <a:pPr algn="ctr"/>
                      <a:r>
                        <a:rPr lang="en-GB" sz="2000" dirty="0"/>
                        <a:t>Medium</a:t>
                      </a:r>
                    </a:p>
                  </a:txBody>
                  <a:tcPr anchor="ctr">
                    <a:solidFill>
                      <a:srgbClr val="FFC000"/>
                    </a:solidFill>
                  </a:tcPr>
                </a:tc>
                <a:tc>
                  <a:txBody>
                    <a:bodyPr/>
                    <a:lstStyle/>
                    <a:p>
                      <a:pPr algn="ctr"/>
                      <a:r>
                        <a:rPr lang="en-GB" sz="2000" dirty="0">
                          <a:solidFill>
                            <a:schemeClr val="bg1"/>
                          </a:solidFill>
                        </a:rPr>
                        <a:t>High</a:t>
                      </a:r>
                    </a:p>
                  </a:txBody>
                  <a:tcPr anchor="ctr">
                    <a:solidFill>
                      <a:srgbClr val="00B050"/>
                    </a:solidFill>
                  </a:tcPr>
                </a:tc>
                <a:tc>
                  <a:txBody>
                    <a:bodyPr/>
                    <a:lstStyle/>
                    <a:p>
                      <a:pPr algn="ctr"/>
                      <a:r>
                        <a:rPr lang="en-GB" sz="2000" dirty="0"/>
                        <a:t>Medium</a:t>
                      </a:r>
                    </a:p>
                  </a:txBody>
                  <a:tcPr anchor="ctr">
                    <a:solidFill>
                      <a:srgbClr val="FFC000"/>
                    </a:solidFill>
                  </a:tcPr>
                </a:tc>
                <a:extLst>
                  <a:ext uri="{0D108BD9-81ED-4DB2-BD59-A6C34878D82A}">
                    <a16:rowId xmlns:a16="http://schemas.microsoft.com/office/drawing/2014/main" val="520929985"/>
                  </a:ext>
                </a:extLst>
              </a:tr>
              <a:tr h="631667">
                <a:tc>
                  <a:txBody>
                    <a:bodyPr/>
                    <a:lstStyle/>
                    <a:p>
                      <a:pPr algn="l"/>
                      <a:r>
                        <a:rPr lang="en-GB" sz="2000" dirty="0"/>
                        <a:t>Graphics</a:t>
                      </a:r>
                    </a:p>
                  </a:txBody>
                  <a:tcPr anchor="ctr"/>
                </a:tc>
                <a:tc>
                  <a:txBody>
                    <a:bodyPr/>
                    <a:lstStyle/>
                    <a:p>
                      <a:pPr algn="ctr"/>
                      <a:r>
                        <a:rPr lang="en-GB" sz="2000" dirty="0">
                          <a:solidFill>
                            <a:schemeClr val="bg1"/>
                          </a:solidFill>
                        </a:rPr>
                        <a:t>Low</a:t>
                      </a:r>
                    </a:p>
                  </a:txBody>
                  <a:tcPr anchor="ctr">
                    <a:solidFill>
                      <a:srgbClr val="C00000"/>
                    </a:solidFill>
                  </a:tcPr>
                </a:tc>
                <a:tc>
                  <a:txBody>
                    <a:bodyPr/>
                    <a:lstStyle/>
                    <a:p>
                      <a:pPr algn="ctr"/>
                      <a:r>
                        <a:rPr lang="en-GB" sz="2000" dirty="0">
                          <a:solidFill>
                            <a:schemeClr val="bg1"/>
                          </a:solidFill>
                        </a:rPr>
                        <a:t>High</a:t>
                      </a:r>
                    </a:p>
                  </a:txBody>
                  <a:tcPr anchor="ctr">
                    <a:solidFill>
                      <a:srgbClr val="00B050"/>
                    </a:solidFill>
                  </a:tcPr>
                </a:tc>
                <a:tc>
                  <a:txBody>
                    <a:bodyPr/>
                    <a:lstStyle/>
                    <a:p>
                      <a:pPr algn="ctr"/>
                      <a:r>
                        <a:rPr lang="en-GB" sz="2000" dirty="0"/>
                        <a:t>Medium</a:t>
                      </a:r>
                    </a:p>
                  </a:txBody>
                  <a:tcPr anchor="ctr">
                    <a:solidFill>
                      <a:srgbClr val="FFC000"/>
                    </a:solidFill>
                  </a:tcPr>
                </a:tc>
                <a:extLst>
                  <a:ext uri="{0D108BD9-81ED-4DB2-BD59-A6C34878D82A}">
                    <a16:rowId xmlns:a16="http://schemas.microsoft.com/office/drawing/2014/main" val="3952638939"/>
                  </a:ext>
                </a:extLst>
              </a:tr>
              <a:tr h="631667">
                <a:tc>
                  <a:txBody>
                    <a:bodyPr/>
                    <a:lstStyle/>
                    <a:p>
                      <a:pPr algn="l"/>
                      <a:r>
                        <a:rPr lang="en-GB" sz="2000" dirty="0"/>
                        <a:t>Interactive Applications</a:t>
                      </a:r>
                    </a:p>
                  </a:txBody>
                  <a:tcPr anchor="ctr"/>
                </a:tc>
                <a:tc>
                  <a:txBody>
                    <a:bodyPr/>
                    <a:lstStyle/>
                    <a:p>
                      <a:pPr algn="ctr"/>
                      <a:r>
                        <a:rPr lang="en-GB" sz="2000" dirty="0">
                          <a:solidFill>
                            <a:schemeClr val="bg1"/>
                          </a:solidFill>
                        </a:rPr>
                        <a:t>Low</a:t>
                      </a:r>
                    </a:p>
                  </a:txBody>
                  <a:tcPr anchor="ctr">
                    <a:solidFill>
                      <a:srgbClr val="C00000"/>
                    </a:solidFill>
                  </a:tcPr>
                </a:tc>
                <a:tc>
                  <a:txBody>
                    <a:bodyPr/>
                    <a:lstStyle/>
                    <a:p>
                      <a:pPr algn="ctr"/>
                      <a:r>
                        <a:rPr lang="en-GB" sz="2000" dirty="0"/>
                        <a:t>Medium</a:t>
                      </a:r>
                    </a:p>
                  </a:txBody>
                  <a:tcPr anchor="ctr">
                    <a:solidFill>
                      <a:srgbClr val="FFC000"/>
                    </a:solidFill>
                  </a:tcPr>
                </a:tc>
                <a:tc>
                  <a:txBody>
                    <a:bodyPr/>
                    <a:lstStyle/>
                    <a:p>
                      <a:pPr algn="ctr"/>
                      <a:r>
                        <a:rPr lang="en-GB" sz="2000" dirty="0">
                          <a:solidFill>
                            <a:schemeClr val="bg1"/>
                          </a:solidFill>
                        </a:rPr>
                        <a:t>High</a:t>
                      </a:r>
                    </a:p>
                  </a:txBody>
                  <a:tcPr anchor="ctr">
                    <a:solidFill>
                      <a:srgbClr val="00B050"/>
                    </a:solidFill>
                  </a:tcPr>
                </a:tc>
                <a:extLst>
                  <a:ext uri="{0D108BD9-81ED-4DB2-BD59-A6C34878D82A}">
                    <a16:rowId xmlns:a16="http://schemas.microsoft.com/office/drawing/2014/main" val="3686463744"/>
                  </a:ext>
                </a:extLst>
              </a:tr>
              <a:tr h="631667">
                <a:tc>
                  <a:txBody>
                    <a:bodyPr/>
                    <a:lstStyle/>
                    <a:p>
                      <a:pPr algn="l"/>
                      <a:r>
                        <a:rPr lang="en-GB" sz="2000" dirty="0"/>
                        <a:t>Metadata Processing (Non-Tabular)</a:t>
                      </a:r>
                    </a:p>
                  </a:txBody>
                  <a:tcPr anchor="ctr"/>
                </a:tc>
                <a:tc>
                  <a:txBody>
                    <a:bodyPr/>
                    <a:lstStyle/>
                    <a:p>
                      <a:pPr algn="ctr"/>
                      <a:r>
                        <a:rPr lang="en-GB" sz="2000" dirty="0">
                          <a:solidFill>
                            <a:schemeClr val="bg1"/>
                          </a:solidFill>
                        </a:rPr>
                        <a:t>Low</a:t>
                      </a:r>
                    </a:p>
                  </a:txBody>
                  <a:tcPr anchor="ctr">
                    <a:solidFill>
                      <a:srgbClr val="C00000"/>
                    </a:solidFill>
                  </a:tcPr>
                </a:tc>
                <a:tc>
                  <a:txBody>
                    <a:bodyPr/>
                    <a:lstStyle/>
                    <a:p>
                      <a:pPr algn="ctr"/>
                      <a:r>
                        <a:rPr lang="en-GB" sz="2000" dirty="0"/>
                        <a:t>Medium</a:t>
                      </a:r>
                    </a:p>
                  </a:txBody>
                  <a:tcPr anchor="ctr">
                    <a:solidFill>
                      <a:srgbClr val="FFC000"/>
                    </a:solidFill>
                  </a:tcPr>
                </a:tc>
                <a:tc>
                  <a:txBody>
                    <a:bodyPr/>
                    <a:lstStyle/>
                    <a:p>
                      <a:pPr algn="ctr"/>
                      <a:r>
                        <a:rPr lang="en-GB" sz="2000" dirty="0">
                          <a:solidFill>
                            <a:schemeClr val="bg1"/>
                          </a:solidFill>
                        </a:rPr>
                        <a:t>High</a:t>
                      </a:r>
                    </a:p>
                  </a:txBody>
                  <a:tcPr anchor="ctr">
                    <a:solidFill>
                      <a:srgbClr val="00B050"/>
                    </a:solidFill>
                  </a:tcPr>
                </a:tc>
                <a:extLst>
                  <a:ext uri="{0D108BD9-81ED-4DB2-BD59-A6C34878D82A}">
                    <a16:rowId xmlns:a16="http://schemas.microsoft.com/office/drawing/2014/main" val="3569695367"/>
                  </a:ext>
                </a:extLst>
              </a:tr>
              <a:tr h="631667">
                <a:tc>
                  <a:txBody>
                    <a:bodyPr/>
                    <a:lstStyle/>
                    <a:p>
                      <a:pPr algn="l"/>
                      <a:r>
                        <a:rPr lang="en-GB" sz="2000" dirty="0"/>
                        <a:t>API and Automation</a:t>
                      </a:r>
                    </a:p>
                  </a:txBody>
                  <a:tcPr anchor="ctr"/>
                </a:tc>
                <a:tc>
                  <a:txBody>
                    <a:bodyPr/>
                    <a:lstStyle/>
                    <a:p>
                      <a:pPr algn="ctr"/>
                      <a:r>
                        <a:rPr lang="en-GB" sz="2000" dirty="0">
                          <a:solidFill>
                            <a:schemeClr val="bg1"/>
                          </a:solidFill>
                        </a:rPr>
                        <a:t>Low</a:t>
                      </a:r>
                    </a:p>
                  </a:txBody>
                  <a:tcPr anchor="ctr">
                    <a:solidFill>
                      <a:srgbClr val="C00000"/>
                    </a:solidFill>
                  </a:tcPr>
                </a:tc>
                <a:tc>
                  <a:txBody>
                    <a:bodyPr/>
                    <a:lstStyle/>
                    <a:p>
                      <a:pPr algn="ctr"/>
                      <a:r>
                        <a:rPr lang="en-GB" sz="2000" dirty="0"/>
                        <a:t>Medium</a:t>
                      </a:r>
                    </a:p>
                  </a:txBody>
                  <a:tcPr anchor="ctr">
                    <a:solidFill>
                      <a:srgbClr val="FFC000"/>
                    </a:solidFill>
                  </a:tcPr>
                </a:tc>
                <a:tc>
                  <a:txBody>
                    <a:bodyPr/>
                    <a:lstStyle/>
                    <a:p>
                      <a:pPr algn="ctr"/>
                      <a:r>
                        <a:rPr lang="en-GB" sz="2000" dirty="0">
                          <a:solidFill>
                            <a:schemeClr val="bg1"/>
                          </a:solidFill>
                        </a:rPr>
                        <a:t>High</a:t>
                      </a:r>
                    </a:p>
                  </a:txBody>
                  <a:tcPr anchor="ctr">
                    <a:solidFill>
                      <a:srgbClr val="00B050"/>
                    </a:solidFill>
                  </a:tcPr>
                </a:tc>
                <a:extLst>
                  <a:ext uri="{0D108BD9-81ED-4DB2-BD59-A6C34878D82A}">
                    <a16:rowId xmlns:a16="http://schemas.microsoft.com/office/drawing/2014/main" val="556413864"/>
                  </a:ext>
                </a:extLst>
              </a:tr>
              <a:tr h="631667">
                <a:tc>
                  <a:txBody>
                    <a:bodyPr/>
                    <a:lstStyle/>
                    <a:p>
                      <a:pPr algn="l"/>
                      <a:r>
                        <a:rPr lang="en-GB" sz="2000" dirty="0"/>
                        <a:t>Third-party Libraries</a:t>
                      </a:r>
                    </a:p>
                  </a:txBody>
                  <a:tcPr anchor="ctr"/>
                </a:tc>
                <a:tc>
                  <a:txBody>
                    <a:bodyPr/>
                    <a:lstStyle/>
                    <a:p>
                      <a:pPr algn="ctr"/>
                      <a:r>
                        <a:rPr lang="en-GB" sz="2000" dirty="0">
                          <a:solidFill>
                            <a:schemeClr val="bg1"/>
                          </a:solidFill>
                        </a:rPr>
                        <a:t>Low</a:t>
                      </a:r>
                    </a:p>
                  </a:txBody>
                  <a:tcPr anchor="ctr">
                    <a:solidFill>
                      <a:srgbClr val="C00000"/>
                    </a:solidFill>
                  </a:tcPr>
                </a:tc>
                <a:tc>
                  <a:txBody>
                    <a:bodyPr/>
                    <a:lstStyle/>
                    <a:p>
                      <a:pPr algn="ctr"/>
                      <a:r>
                        <a:rPr lang="en-GB" sz="2000" dirty="0">
                          <a:solidFill>
                            <a:schemeClr val="bg1"/>
                          </a:solidFill>
                        </a:rPr>
                        <a:t>High</a:t>
                      </a:r>
                    </a:p>
                  </a:txBody>
                  <a:tcPr anchor="ctr">
                    <a:solidFill>
                      <a:srgbClr val="00B050"/>
                    </a:solidFill>
                  </a:tcPr>
                </a:tc>
                <a:tc>
                  <a:txBody>
                    <a:bodyPr/>
                    <a:lstStyle/>
                    <a:p>
                      <a:pPr algn="ctr"/>
                      <a:r>
                        <a:rPr lang="en-GB" sz="2000" dirty="0">
                          <a:solidFill>
                            <a:schemeClr val="bg1"/>
                          </a:solidFill>
                        </a:rPr>
                        <a:t>High</a:t>
                      </a:r>
                    </a:p>
                  </a:txBody>
                  <a:tcPr anchor="ctr">
                    <a:solidFill>
                      <a:srgbClr val="00B050"/>
                    </a:solidFill>
                  </a:tcPr>
                </a:tc>
                <a:extLst>
                  <a:ext uri="{0D108BD9-81ED-4DB2-BD59-A6C34878D82A}">
                    <a16:rowId xmlns:a16="http://schemas.microsoft.com/office/drawing/2014/main" val="522330499"/>
                  </a:ext>
                </a:extLst>
              </a:tr>
            </a:tbl>
          </a:graphicData>
        </a:graphic>
      </p:graphicFrame>
      <p:grpSp>
        <p:nvGrpSpPr>
          <p:cNvPr id="8" name="Group 7">
            <a:extLst>
              <a:ext uri="{FF2B5EF4-FFF2-40B4-BE49-F238E27FC236}">
                <a16:creationId xmlns:a16="http://schemas.microsoft.com/office/drawing/2014/main" id="{5F6D2B9A-A8AB-8622-3EF9-2BBA53771010}"/>
              </a:ext>
            </a:extLst>
          </p:cNvPr>
          <p:cNvGrpSpPr/>
          <p:nvPr/>
        </p:nvGrpSpPr>
        <p:grpSpPr>
          <a:xfrm>
            <a:off x="5417024" y="1784410"/>
            <a:ext cx="6284795" cy="4684934"/>
            <a:chOff x="5417024" y="1405719"/>
            <a:chExt cx="6284795" cy="4684934"/>
          </a:xfrm>
        </p:grpSpPr>
        <p:sp>
          <p:nvSpPr>
            <p:cNvPr id="6" name="Oval 5">
              <a:extLst>
                <a:ext uri="{FF2B5EF4-FFF2-40B4-BE49-F238E27FC236}">
                  <a16:creationId xmlns:a16="http://schemas.microsoft.com/office/drawing/2014/main" id="{0B3A29EA-38FB-7E60-3364-198CA44C8647}"/>
                </a:ext>
              </a:extLst>
            </p:cNvPr>
            <p:cNvSpPr/>
            <p:nvPr/>
          </p:nvSpPr>
          <p:spPr>
            <a:xfrm>
              <a:off x="5568287" y="1405719"/>
              <a:ext cx="1637732" cy="150125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86A1663-60CC-F605-7A22-77817D1BD245}"/>
                </a:ext>
              </a:extLst>
            </p:cNvPr>
            <p:cNvSpPr/>
            <p:nvPr/>
          </p:nvSpPr>
          <p:spPr>
            <a:xfrm>
              <a:off x="7740556" y="2158620"/>
              <a:ext cx="1637732" cy="182652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9014805-50A3-D9AA-E99E-9F580431069A}"/>
                </a:ext>
              </a:extLst>
            </p:cNvPr>
            <p:cNvSpPr/>
            <p:nvPr/>
          </p:nvSpPr>
          <p:spPr>
            <a:xfrm>
              <a:off x="9830938" y="3429000"/>
              <a:ext cx="1637732" cy="182652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C054DB8-91BE-7AA2-602A-C911E82F68B6}"/>
                </a:ext>
              </a:extLst>
            </p:cNvPr>
            <p:cNvSpPr/>
            <p:nvPr/>
          </p:nvSpPr>
          <p:spPr>
            <a:xfrm>
              <a:off x="5417024" y="5255526"/>
              <a:ext cx="6284795" cy="835127"/>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2" name="Oval 11">
            <a:extLst>
              <a:ext uri="{FF2B5EF4-FFF2-40B4-BE49-F238E27FC236}">
                <a16:creationId xmlns:a16="http://schemas.microsoft.com/office/drawing/2014/main" id="{522B6822-13FE-2A57-A977-396FFD351341}"/>
              </a:ext>
            </a:extLst>
          </p:cNvPr>
          <p:cNvSpPr/>
          <p:nvPr/>
        </p:nvSpPr>
        <p:spPr>
          <a:xfrm>
            <a:off x="5568286" y="1784400"/>
            <a:ext cx="1637732" cy="150125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Clinical Data Management</a:t>
            </a:r>
          </a:p>
        </p:txBody>
      </p:sp>
      <p:sp>
        <p:nvSpPr>
          <p:cNvPr id="13" name="Oval 12">
            <a:extLst>
              <a:ext uri="{FF2B5EF4-FFF2-40B4-BE49-F238E27FC236}">
                <a16:creationId xmlns:a16="http://schemas.microsoft.com/office/drawing/2014/main" id="{C04CEC7F-6D57-F4E7-A022-013F4E7F7FAA}"/>
              </a:ext>
            </a:extLst>
          </p:cNvPr>
          <p:cNvSpPr/>
          <p:nvPr/>
        </p:nvSpPr>
        <p:spPr>
          <a:xfrm>
            <a:off x="7740555" y="2537301"/>
            <a:ext cx="1637732" cy="1826526"/>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Analytics &amp; Reporting</a:t>
            </a:r>
          </a:p>
        </p:txBody>
      </p:sp>
      <p:sp>
        <p:nvSpPr>
          <p:cNvPr id="14" name="Oval 13">
            <a:extLst>
              <a:ext uri="{FF2B5EF4-FFF2-40B4-BE49-F238E27FC236}">
                <a16:creationId xmlns:a16="http://schemas.microsoft.com/office/drawing/2014/main" id="{1B6B94D5-7507-4C89-DADE-5A304D276FC3}"/>
              </a:ext>
            </a:extLst>
          </p:cNvPr>
          <p:cNvSpPr/>
          <p:nvPr/>
        </p:nvSpPr>
        <p:spPr>
          <a:xfrm>
            <a:off x="9830937" y="3807681"/>
            <a:ext cx="1637732" cy="1826526"/>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Tools and Automation</a:t>
            </a:r>
          </a:p>
        </p:txBody>
      </p:sp>
      <p:sp>
        <p:nvSpPr>
          <p:cNvPr id="15" name="Oval 14">
            <a:extLst>
              <a:ext uri="{FF2B5EF4-FFF2-40B4-BE49-F238E27FC236}">
                <a16:creationId xmlns:a16="http://schemas.microsoft.com/office/drawing/2014/main" id="{0A3C6839-3719-B780-165D-29C3634A022E}"/>
              </a:ext>
            </a:extLst>
          </p:cNvPr>
          <p:cNvSpPr/>
          <p:nvPr/>
        </p:nvSpPr>
        <p:spPr>
          <a:xfrm>
            <a:off x="5417023" y="5634207"/>
            <a:ext cx="6284795" cy="835127"/>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Programming Standards</a:t>
            </a:r>
          </a:p>
        </p:txBody>
      </p:sp>
    </p:spTree>
    <p:extLst>
      <p:ext uri="{BB962C8B-B14F-4D97-AF65-F5344CB8AC3E}">
        <p14:creationId xmlns:p14="http://schemas.microsoft.com/office/powerpoint/2010/main" val="230471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normal distribution">
            <a:extLst>
              <a:ext uri="{FF2B5EF4-FFF2-40B4-BE49-F238E27FC236}">
                <a16:creationId xmlns:a16="http://schemas.microsoft.com/office/drawing/2014/main" id="{138014FC-20DA-E4AD-EDE2-CFBAEF9D270A}"/>
              </a:ext>
            </a:extLst>
          </p:cNvPr>
          <p:cNvPicPr>
            <a:picLocks noChangeAspect="1"/>
          </p:cNvPicPr>
          <p:nvPr/>
        </p:nvPicPr>
        <p:blipFill>
          <a:blip r:embed="rId2">
            <a:extLst>
              <a:ext uri="{28A0092B-C50C-407E-A947-70E740481C1C}">
                <a14:useLocalDpi xmlns:a14="http://schemas.microsoft.com/office/drawing/2010/main" val="0"/>
              </a:ext>
            </a:extLst>
          </a:blip>
          <a:srcRect t="8240" b="2325"/>
          <a:stretch/>
        </p:blipFill>
        <p:spPr>
          <a:xfrm>
            <a:off x="445029" y="1507960"/>
            <a:ext cx="10972800" cy="4636168"/>
          </a:xfrm>
          <a:prstGeom prst="rect">
            <a:avLst/>
          </a:prstGeom>
        </p:spPr>
      </p:pic>
      <p:sp>
        <p:nvSpPr>
          <p:cNvPr id="2" name="Title 1">
            <a:extLst>
              <a:ext uri="{FF2B5EF4-FFF2-40B4-BE49-F238E27FC236}">
                <a16:creationId xmlns:a16="http://schemas.microsoft.com/office/drawing/2014/main" id="{4698CA70-AD28-A4F7-B8C9-0090758E51CF}"/>
              </a:ext>
            </a:extLst>
          </p:cNvPr>
          <p:cNvSpPr>
            <a:spLocks noGrp="1"/>
          </p:cNvSpPr>
          <p:nvPr>
            <p:ph type="title"/>
          </p:nvPr>
        </p:nvSpPr>
        <p:spPr/>
        <p:txBody>
          <a:bodyPr/>
          <a:lstStyle/>
          <a:p>
            <a:r>
              <a:rPr lang="en-GB" dirty="0"/>
              <a:t>Crossing the technology adoption chasm</a:t>
            </a:r>
          </a:p>
        </p:txBody>
      </p:sp>
      <p:sp>
        <p:nvSpPr>
          <p:cNvPr id="12" name="Oval 11">
            <a:extLst>
              <a:ext uri="{FF2B5EF4-FFF2-40B4-BE49-F238E27FC236}">
                <a16:creationId xmlns:a16="http://schemas.microsoft.com/office/drawing/2014/main" id="{4B44BC4D-E810-D1C2-25B0-77DCD686D82C}"/>
              </a:ext>
            </a:extLst>
          </p:cNvPr>
          <p:cNvSpPr/>
          <p:nvPr/>
        </p:nvSpPr>
        <p:spPr>
          <a:xfrm>
            <a:off x="5895657" y="2905117"/>
            <a:ext cx="2610390"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Clinical Data Management</a:t>
            </a:r>
          </a:p>
        </p:txBody>
      </p:sp>
      <p:sp>
        <p:nvSpPr>
          <p:cNvPr id="13" name="Oval 12">
            <a:extLst>
              <a:ext uri="{FF2B5EF4-FFF2-40B4-BE49-F238E27FC236}">
                <a16:creationId xmlns:a16="http://schemas.microsoft.com/office/drawing/2014/main" id="{062A1CB8-81D9-9E80-A63B-E820AA7FB7F5}"/>
              </a:ext>
            </a:extLst>
          </p:cNvPr>
          <p:cNvSpPr/>
          <p:nvPr/>
        </p:nvSpPr>
        <p:spPr>
          <a:xfrm>
            <a:off x="5057016" y="4033827"/>
            <a:ext cx="3066258"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Analytics &amp; Reporting</a:t>
            </a:r>
          </a:p>
        </p:txBody>
      </p:sp>
      <p:sp>
        <p:nvSpPr>
          <p:cNvPr id="14" name="Oval 13">
            <a:extLst>
              <a:ext uri="{FF2B5EF4-FFF2-40B4-BE49-F238E27FC236}">
                <a16:creationId xmlns:a16="http://schemas.microsoft.com/office/drawing/2014/main" id="{536FC893-9182-F3E6-6185-8B0A6C63204D}"/>
              </a:ext>
            </a:extLst>
          </p:cNvPr>
          <p:cNvSpPr/>
          <p:nvPr/>
        </p:nvSpPr>
        <p:spPr>
          <a:xfrm>
            <a:off x="952590" y="2506260"/>
            <a:ext cx="2351827" cy="7977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Tools and Automation</a:t>
            </a:r>
          </a:p>
        </p:txBody>
      </p:sp>
      <p:sp>
        <p:nvSpPr>
          <p:cNvPr id="15" name="Oval 14">
            <a:extLst>
              <a:ext uri="{FF2B5EF4-FFF2-40B4-BE49-F238E27FC236}">
                <a16:creationId xmlns:a16="http://schemas.microsoft.com/office/drawing/2014/main" id="{A851FE85-F10E-2709-01C1-BF0CA7DEAE2D}"/>
              </a:ext>
            </a:extLst>
          </p:cNvPr>
          <p:cNvSpPr/>
          <p:nvPr/>
        </p:nvSpPr>
        <p:spPr>
          <a:xfrm>
            <a:off x="2730698" y="3303975"/>
            <a:ext cx="2909027"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Programming Standards</a:t>
            </a:r>
          </a:p>
        </p:txBody>
      </p:sp>
    </p:spTree>
    <p:extLst>
      <p:ext uri="{BB962C8B-B14F-4D97-AF65-F5344CB8AC3E}">
        <p14:creationId xmlns:p14="http://schemas.microsoft.com/office/powerpoint/2010/main" val="19770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CA70-AD28-A4F7-B8C9-0090758E51CF}"/>
              </a:ext>
            </a:extLst>
          </p:cNvPr>
          <p:cNvSpPr>
            <a:spLocks noGrp="1"/>
          </p:cNvSpPr>
          <p:nvPr>
            <p:ph type="title"/>
          </p:nvPr>
        </p:nvSpPr>
        <p:spPr/>
        <p:txBody>
          <a:bodyPr/>
          <a:lstStyle/>
          <a:p>
            <a:r>
              <a:rPr lang="en-GB" dirty="0"/>
              <a:t>Crossing the technology adoption chasm</a:t>
            </a:r>
          </a:p>
        </p:txBody>
      </p:sp>
      <p:sp>
        <p:nvSpPr>
          <p:cNvPr id="6" name="Arrow: Pentagon 5">
            <a:extLst>
              <a:ext uri="{FF2B5EF4-FFF2-40B4-BE49-F238E27FC236}">
                <a16:creationId xmlns:a16="http://schemas.microsoft.com/office/drawing/2014/main" id="{6720BB85-7B25-332A-2D62-6B63516BDC32}"/>
              </a:ext>
            </a:extLst>
          </p:cNvPr>
          <p:cNvSpPr/>
          <p:nvPr/>
        </p:nvSpPr>
        <p:spPr>
          <a:xfrm>
            <a:off x="686428" y="1572095"/>
            <a:ext cx="3109395"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Prepare</a:t>
            </a:r>
          </a:p>
        </p:txBody>
      </p:sp>
      <p:pic>
        <p:nvPicPr>
          <p:cNvPr id="3" name="Picture 2" descr="A diagram of a normal distribution">
            <a:extLst>
              <a:ext uri="{FF2B5EF4-FFF2-40B4-BE49-F238E27FC236}">
                <a16:creationId xmlns:a16="http://schemas.microsoft.com/office/drawing/2014/main" id="{592FE51A-327F-6BEC-6ED2-A7C204B6D5EF}"/>
              </a:ext>
            </a:extLst>
          </p:cNvPr>
          <p:cNvPicPr>
            <a:picLocks noChangeAspect="1"/>
          </p:cNvPicPr>
          <p:nvPr/>
        </p:nvPicPr>
        <p:blipFill>
          <a:blip r:embed="rId2">
            <a:extLst>
              <a:ext uri="{28A0092B-C50C-407E-A947-70E740481C1C}">
                <a14:useLocalDpi xmlns:a14="http://schemas.microsoft.com/office/drawing/2010/main" val="0"/>
              </a:ext>
            </a:extLst>
          </a:blip>
          <a:srcRect t="84262" b="8011"/>
          <a:stretch/>
        </p:blipFill>
        <p:spPr>
          <a:xfrm>
            <a:off x="445029" y="5614663"/>
            <a:ext cx="10972800" cy="400563"/>
          </a:xfrm>
          <a:prstGeom prst="rect">
            <a:avLst/>
          </a:prstGeom>
        </p:spPr>
      </p:pic>
      <p:sp>
        <p:nvSpPr>
          <p:cNvPr id="19" name="Oval 18">
            <a:extLst>
              <a:ext uri="{FF2B5EF4-FFF2-40B4-BE49-F238E27FC236}">
                <a16:creationId xmlns:a16="http://schemas.microsoft.com/office/drawing/2014/main" id="{577E0C03-1515-74B0-19B8-DEBCEE9F8A59}"/>
              </a:ext>
            </a:extLst>
          </p:cNvPr>
          <p:cNvSpPr/>
          <p:nvPr/>
        </p:nvSpPr>
        <p:spPr>
          <a:xfrm>
            <a:off x="5895657" y="3745097"/>
            <a:ext cx="2610390"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Clinical Data Management</a:t>
            </a:r>
          </a:p>
        </p:txBody>
      </p:sp>
      <p:sp>
        <p:nvSpPr>
          <p:cNvPr id="20" name="Oval 19">
            <a:extLst>
              <a:ext uri="{FF2B5EF4-FFF2-40B4-BE49-F238E27FC236}">
                <a16:creationId xmlns:a16="http://schemas.microsoft.com/office/drawing/2014/main" id="{7686870B-86A8-7CBA-FF81-2BAAAF67E849}"/>
              </a:ext>
            </a:extLst>
          </p:cNvPr>
          <p:cNvSpPr/>
          <p:nvPr/>
        </p:nvSpPr>
        <p:spPr>
          <a:xfrm>
            <a:off x="5057016" y="4693049"/>
            <a:ext cx="3066258"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Analytics &amp; Reporting</a:t>
            </a:r>
          </a:p>
        </p:txBody>
      </p:sp>
      <p:sp>
        <p:nvSpPr>
          <p:cNvPr id="21" name="Oval 20">
            <a:extLst>
              <a:ext uri="{FF2B5EF4-FFF2-40B4-BE49-F238E27FC236}">
                <a16:creationId xmlns:a16="http://schemas.microsoft.com/office/drawing/2014/main" id="{2CD2DBB3-EE90-17F2-942B-175390B8139F}"/>
              </a:ext>
            </a:extLst>
          </p:cNvPr>
          <p:cNvSpPr/>
          <p:nvPr/>
        </p:nvSpPr>
        <p:spPr>
          <a:xfrm>
            <a:off x="952590" y="3367505"/>
            <a:ext cx="2351827" cy="7977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Tools and Automation</a:t>
            </a:r>
          </a:p>
        </p:txBody>
      </p:sp>
      <p:sp>
        <p:nvSpPr>
          <p:cNvPr id="22" name="Oval 21">
            <a:extLst>
              <a:ext uri="{FF2B5EF4-FFF2-40B4-BE49-F238E27FC236}">
                <a16:creationId xmlns:a16="http://schemas.microsoft.com/office/drawing/2014/main" id="{0C430AE3-9A58-064D-9835-B16AB72515F9}"/>
              </a:ext>
            </a:extLst>
          </p:cNvPr>
          <p:cNvSpPr/>
          <p:nvPr/>
        </p:nvSpPr>
        <p:spPr>
          <a:xfrm>
            <a:off x="2730698" y="4101426"/>
            <a:ext cx="2909027" cy="729852"/>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Programming Standards</a:t>
            </a:r>
          </a:p>
        </p:txBody>
      </p:sp>
      <p:sp>
        <p:nvSpPr>
          <p:cNvPr id="23" name="Arrow: Pentagon 22">
            <a:extLst>
              <a:ext uri="{FF2B5EF4-FFF2-40B4-BE49-F238E27FC236}">
                <a16:creationId xmlns:a16="http://schemas.microsoft.com/office/drawing/2014/main" id="{808BA633-BCD5-E87D-F05D-E5419DF5305B}"/>
              </a:ext>
            </a:extLst>
          </p:cNvPr>
          <p:cNvSpPr/>
          <p:nvPr/>
        </p:nvSpPr>
        <p:spPr>
          <a:xfrm>
            <a:off x="3358745" y="2306110"/>
            <a:ext cx="3183824"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Pilot</a:t>
            </a:r>
          </a:p>
        </p:txBody>
      </p:sp>
      <p:sp>
        <p:nvSpPr>
          <p:cNvPr id="24" name="Arrow: Pentagon 23">
            <a:extLst>
              <a:ext uri="{FF2B5EF4-FFF2-40B4-BE49-F238E27FC236}">
                <a16:creationId xmlns:a16="http://schemas.microsoft.com/office/drawing/2014/main" id="{F1D42AF7-5CA5-D752-01B5-D04FF2048FFA}"/>
              </a:ext>
            </a:extLst>
          </p:cNvPr>
          <p:cNvSpPr/>
          <p:nvPr/>
        </p:nvSpPr>
        <p:spPr>
          <a:xfrm>
            <a:off x="5639725" y="3025603"/>
            <a:ext cx="4291084"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Migrate</a:t>
            </a:r>
          </a:p>
        </p:txBody>
      </p:sp>
    </p:spTree>
    <p:extLst>
      <p:ext uri="{BB962C8B-B14F-4D97-AF65-F5344CB8AC3E}">
        <p14:creationId xmlns:p14="http://schemas.microsoft.com/office/powerpoint/2010/main" val="1177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CA70-AD28-A4F7-B8C9-0090758E51CF}"/>
              </a:ext>
            </a:extLst>
          </p:cNvPr>
          <p:cNvSpPr>
            <a:spLocks noGrp="1"/>
          </p:cNvSpPr>
          <p:nvPr>
            <p:ph type="title"/>
          </p:nvPr>
        </p:nvSpPr>
        <p:spPr/>
        <p:txBody>
          <a:bodyPr/>
          <a:lstStyle/>
          <a:p>
            <a:r>
              <a:rPr lang="en-GB" dirty="0"/>
              <a:t>Crossing the technology adoption chasm</a:t>
            </a:r>
          </a:p>
        </p:txBody>
      </p:sp>
      <p:sp>
        <p:nvSpPr>
          <p:cNvPr id="6" name="Arrow: Pentagon 5">
            <a:extLst>
              <a:ext uri="{FF2B5EF4-FFF2-40B4-BE49-F238E27FC236}">
                <a16:creationId xmlns:a16="http://schemas.microsoft.com/office/drawing/2014/main" id="{6720BB85-7B25-332A-2D62-6B63516BDC32}"/>
              </a:ext>
            </a:extLst>
          </p:cNvPr>
          <p:cNvSpPr/>
          <p:nvPr/>
        </p:nvSpPr>
        <p:spPr>
          <a:xfrm>
            <a:off x="686428" y="1474355"/>
            <a:ext cx="3466209"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Prepare</a:t>
            </a:r>
          </a:p>
        </p:txBody>
      </p:sp>
      <p:sp>
        <p:nvSpPr>
          <p:cNvPr id="23" name="Arrow: Pentagon 22">
            <a:extLst>
              <a:ext uri="{FF2B5EF4-FFF2-40B4-BE49-F238E27FC236}">
                <a16:creationId xmlns:a16="http://schemas.microsoft.com/office/drawing/2014/main" id="{808BA633-BCD5-E87D-F05D-E5419DF5305B}"/>
              </a:ext>
            </a:extLst>
          </p:cNvPr>
          <p:cNvSpPr/>
          <p:nvPr/>
        </p:nvSpPr>
        <p:spPr>
          <a:xfrm>
            <a:off x="4251884" y="1474714"/>
            <a:ext cx="3466209"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Pilot</a:t>
            </a:r>
          </a:p>
        </p:txBody>
      </p:sp>
      <p:sp>
        <p:nvSpPr>
          <p:cNvPr id="24" name="Arrow: Pentagon 23">
            <a:extLst>
              <a:ext uri="{FF2B5EF4-FFF2-40B4-BE49-F238E27FC236}">
                <a16:creationId xmlns:a16="http://schemas.microsoft.com/office/drawing/2014/main" id="{F1D42AF7-5CA5-D752-01B5-D04FF2048FFA}"/>
              </a:ext>
            </a:extLst>
          </p:cNvPr>
          <p:cNvSpPr/>
          <p:nvPr/>
        </p:nvSpPr>
        <p:spPr>
          <a:xfrm>
            <a:off x="7804298" y="1471194"/>
            <a:ext cx="3466210" cy="598545"/>
          </a:xfrm>
          <a:prstGeom prst="homePlat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rPr>
              <a:t>Migrate</a:t>
            </a:r>
          </a:p>
        </p:txBody>
      </p:sp>
      <p:sp>
        <p:nvSpPr>
          <p:cNvPr id="5" name="TextBox 4">
            <a:extLst>
              <a:ext uri="{FF2B5EF4-FFF2-40B4-BE49-F238E27FC236}">
                <a16:creationId xmlns:a16="http://schemas.microsoft.com/office/drawing/2014/main" id="{F4D88907-2472-F2C4-3F30-FBB3352620B1}"/>
              </a:ext>
            </a:extLst>
          </p:cNvPr>
          <p:cNvSpPr txBox="1"/>
          <p:nvPr/>
        </p:nvSpPr>
        <p:spPr>
          <a:xfrm>
            <a:off x="699472" y="2403256"/>
            <a:ext cx="3332679" cy="35505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lIns="180000" tIns="180000" rIns="180000" bIns="180000">
            <a:noAutofit/>
          </a:bodyPr>
          <a:lstStyle/>
          <a:p>
            <a:r>
              <a:rPr lang="en-GB" sz="2000" b="1" dirty="0"/>
              <a:t>Technology</a:t>
            </a:r>
          </a:p>
          <a:p>
            <a:pPr lvl="1"/>
            <a:r>
              <a:rPr lang="en-GB" sz="1800" dirty="0"/>
              <a:t>Platform / SCE</a:t>
            </a:r>
          </a:p>
          <a:p>
            <a:pPr lvl="1"/>
            <a:r>
              <a:rPr lang="en-GB" sz="1800" dirty="0"/>
              <a:t>Package management</a:t>
            </a:r>
          </a:p>
          <a:p>
            <a:pPr lvl="1"/>
            <a:r>
              <a:rPr lang="en-GB" sz="1800" dirty="0"/>
              <a:t>Data access</a:t>
            </a:r>
            <a:endParaRPr lang="en-GB" sz="2000" dirty="0"/>
          </a:p>
          <a:p>
            <a:r>
              <a:rPr lang="en-GB" sz="2000" b="1" dirty="0"/>
              <a:t>Process</a:t>
            </a:r>
          </a:p>
          <a:p>
            <a:pPr lvl="1"/>
            <a:r>
              <a:rPr lang="en-GB" sz="1800" dirty="0"/>
              <a:t>SOP / WI</a:t>
            </a:r>
          </a:p>
          <a:p>
            <a:pPr lvl="1"/>
            <a:r>
              <a:rPr lang="en-GB" sz="1800" dirty="0"/>
              <a:t>Guidelines</a:t>
            </a:r>
          </a:p>
          <a:p>
            <a:pPr lvl="1"/>
            <a:r>
              <a:rPr lang="en-GB" sz="1800" dirty="0"/>
              <a:t>QC / Validation</a:t>
            </a:r>
          </a:p>
          <a:p>
            <a:r>
              <a:rPr lang="en-GB" sz="2000" b="1" dirty="0"/>
              <a:t>People</a:t>
            </a:r>
          </a:p>
          <a:p>
            <a:pPr lvl="1"/>
            <a:r>
              <a:rPr lang="en-GB" sz="1800" dirty="0"/>
              <a:t>Training</a:t>
            </a:r>
          </a:p>
          <a:p>
            <a:pPr lvl="1"/>
            <a:r>
              <a:rPr lang="en-GB" sz="1800" dirty="0"/>
              <a:t>Skills</a:t>
            </a:r>
          </a:p>
        </p:txBody>
      </p:sp>
      <p:sp>
        <p:nvSpPr>
          <p:cNvPr id="7" name="TextBox 6">
            <a:extLst>
              <a:ext uri="{FF2B5EF4-FFF2-40B4-BE49-F238E27FC236}">
                <a16:creationId xmlns:a16="http://schemas.microsoft.com/office/drawing/2014/main" id="{BB1CFA14-6855-CC60-5A2C-2B403C693A15}"/>
              </a:ext>
            </a:extLst>
          </p:cNvPr>
          <p:cNvSpPr txBox="1"/>
          <p:nvPr/>
        </p:nvSpPr>
        <p:spPr>
          <a:xfrm>
            <a:off x="4251885" y="2403256"/>
            <a:ext cx="3332679" cy="35505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lIns="180000" tIns="180000" rIns="180000" bIns="180000">
            <a:noAutofit/>
          </a:bodyPr>
          <a:lstStyle>
            <a:defPPr>
              <a:defRPr lang="en-US"/>
            </a:defPPr>
            <a:lvl1pPr>
              <a:defRPr sz="2000" b="1"/>
            </a:lvl1pPr>
            <a:lvl2pPr lvl="1">
              <a:defRPr sz="1800"/>
            </a:lvl2pPr>
          </a:lstStyle>
          <a:p>
            <a:r>
              <a:rPr lang="en-GB" dirty="0"/>
              <a:t>PoC projects</a:t>
            </a:r>
          </a:p>
          <a:p>
            <a:pPr lvl="1"/>
            <a:r>
              <a:rPr lang="en-GB" dirty="0"/>
              <a:t>Experiments</a:t>
            </a:r>
          </a:p>
          <a:p>
            <a:pPr lvl="1"/>
            <a:r>
              <a:rPr lang="en-GB" dirty="0"/>
              <a:t>Design Uncertainty</a:t>
            </a:r>
          </a:p>
          <a:p>
            <a:r>
              <a:rPr lang="en-GB" dirty="0"/>
              <a:t>Example projects</a:t>
            </a:r>
          </a:p>
          <a:p>
            <a:pPr lvl="1"/>
            <a:r>
              <a:rPr lang="en-GB" dirty="0"/>
              <a:t>Completed studies</a:t>
            </a:r>
          </a:p>
          <a:p>
            <a:pPr lvl="1"/>
            <a:r>
              <a:rPr lang="en-GB" dirty="0"/>
              <a:t>Lessons learned</a:t>
            </a:r>
          </a:p>
          <a:p>
            <a:pPr lvl="1"/>
            <a:r>
              <a:rPr lang="en-GB" dirty="0"/>
              <a:t>Training aids</a:t>
            </a:r>
          </a:p>
          <a:p>
            <a:r>
              <a:rPr lang="en-GB" dirty="0"/>
              <a:t>Pilot projects</a:t>
            </a:r>
          </a:p>
          <a:p>
            <a:pPr lvl="1"/>
            <a:r>
              <a:rPr lang="en-GB" dirty="0"/>
              <a:t>Blended teams</a:t>
            </a:r>
          </a:p>
          <a:p>
            <a:pPr lvl="1"/>
            <a:r>
              <a:rPr lang="en-GB" dirty="0"/>
              <a:t>Phased handover</a:t>
            </a:r>
          </a:p>
        </p:txBody>
      </p:sp>
      <p:sp>
        <p:nvSpPr>
          <p:cNvPr id="8" name="TextBox 7">
            <a:extLst>
              <a:ext uri="{FF2B5EF4-FFF2-40B4-BE49-F238E27FC236}">
                <a16:creationId xmlns:a16="http://schemas.microsoft.com/office/drawing/2014/main" id="{32BF8872-E4B7-D266-017A-E90C7F2634FE}"/>
              </a:ext>
            </a:extLst>
          </p:cNvPr>
          <p:cNvSpPr txBox="1"/>
          <p:nvPr/>
        </p:nvSpPr>
        <p:spPr>
          <a:xfrm>
            <a:off x="7804298" y="2403256"/>
            <a:ext cx="3332679" cy="35505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lIns="180000" tIns="180000" rIns="180000" bIns="180000">
            <a:noAutofit/>
          </a:bodyPr>
          <a:lstStyle>
            <a:defPPr>
              <a:defRPr lang="en-US"/>
            </a:defPPr>
            <a:lvl1pPr>
              <a:defRPr sz="2000" b="1"/>
            </a:lvl1pPr>
            <a:lvl2pPr lvl="1">
              <a:defRPr sz="1800"/>
            </a:lvl2pPr>
          </a:lstStyle>
          <a:p>
            <a:r>
              <a:rPr lang="en-GB" dirty="0"/>
              <a:t>New studies</a:t>
            </a:r>
          </a:p>
          <a:p>
            <a:pPr lvl="1"/>
            <a:r>
              <a:rPr lang="en-GB" dirty="0"/>
              <a:t>Systemic rollout</a:t>
            </a:r>
          </a:p>
          <a:p>
            <a:pPr lvl="1"/>
            <a:r>
              <a:rPr lang="en-GB" dirty="0"/>
              <a:t>Office hours / support</a:t>
            </a:r>
          </a:p>
          <a:p>
            <a:r>
              <a:rPr lang="en-GB" dirty="0"/>
              <a:t>Legacy results</a:t>
            </a:r>
          </a:p>
          <a:p>
            <a:pPr lvl="1"/>
            <a:r>
              <a:rPr lang="en-GB" dirty="0"/>
              <a:t>Integrated/Pooled</a:t>
            </a:r>
          </a:p>
          <a:p>
            <a:pPr lvl="1"/>
            <a:r>
              <a:rPr lang="en-GB" dirty="0"/>
              <a:t>Meta analyses</a:t>
            </a:r>
          </a:p>
          <a:p>
            <a:r>
              <a:rPr lang="en-GB" dirty="0"/>
              <a:t>Reproducibility</a:t>
            </a:r>
          </a:p>
          <a:p>
            <a:pPr lvl="1"/>
            <a:r>
              <a:rPr lang="en-GB" dirty="0"/>
              <a:t>Archived projects</a:t>
            </a:r>
          </a:p>
          <a:p>
            <a:pPr lvl="1"/>
            <a:r>
              <a:rPr lang="en-GB" dirty="0"/>
              <a:t>Maintenance mode</a:t>
            </a:r>
          </a:p>
        </p:txBody>
      </p:sp>
    </p:spTree>
    <p:extLst>
      <p:ext uri="{BB962C8B-B14F-4D97-AF65-F5344CB8AC3E}">
        <p14:creationId xmlns:p14="http://schemas.microsoft.com/office/powerpoint/2010/main" val="152629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icture 30">
            <a:extLst>
              <a:ext uri="{FF2B5EF4-FFF2-40B4-BE49-F238E27FC236}">
                <a16:creationId xmlns:a16="http://schemas.microsoft.com/office/drawing/2014/main" id="{64807995-5C02-502D-7948-E391DA165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006" y="3872822"/>
            <a:ext cx="1016178" cy="116783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DE936A90-96F2-3E77-FD1B-E5D573ED6B43}"/>
              </a:ext>
            </a:extLst>
          </p:cNvPr>
          <p:cNvSpPr>
            <a:spLocks noGrp="1"/>
          </p:cNvSpPr>
          <p:nvPr>
            <p:ph type="title"/>
          </p:nvPr>
        </p:nvSpPr>
        <p:spPr/>
        <p:txBody>
          <a:bodyPr/>
          <a:lstStyle/>
          <a:p>
            <a:r>
              <a:rPr lang="en-GB" dirty="0" err="1"/>
              <a:t>Pharmaverse</a:t>
            </a:r>
            <a:r>
              <a:rPr lang="en-GB" dirty="0"/>
              <a:t>: End-to-End Clinical Reporting Packages</a:t>
            </a:r>
          </a:p>
        </p:txBody>
      </p:sp>
      <p:pic>
        <p:nvPicPr>
          <p:cNvPr id="1028" name="Picture 4">
            <a:extLst>
              <a:ext uri="{FF2B5EF4-FFF2-40B4-BE49-F238E27FC236}">
                <a16:creationId xmlns:a16="http://schemas.microsoft.com/office/drawing/2014/main" id="{2F043DC8-7E19-32CD-8021-3B55D10E8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99" y="3064416"/>
            <a:ext cx="1025377" cy="10253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8742A20-F636-634F-469B-4B6B369DB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44" y="2109406"/>
            <a:ext cx="1136400" cy="1182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A44B2A-B149-C3E1-79B8-97EA4AA9A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87" y="3906835"/>
            <a:ext cx="1025378" cy="11827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8FF9DDA-2A7B-9824-F6D1-9C9FC49BA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678" y="2030367"/>
            <a:ext cx="1025377" cy="11866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9B1076D-D666-193A-493D-4D8AC86A01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5447" y="2985376"/>
            <a:ext cx="1025377" cy="11866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29B3B96-9342-AC0F-D300-99A439EA4C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6678" y="3933667"/>
            <a:ext cx="950764" cy="11002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CA75F32-1507-5519-6E8C-004B8C782D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4117" y="4797552"/>
            <a:ext cx="950764" cy="11002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A76613C-D62A-4E85-A310-C794DA5EA3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9083" y="4793844"/>
            <a:ext cx="1054058" cy="117439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F2EC74D-9240-D619-D8E1-FBFD5A9CAA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7791" y="2156264"/>
            <a:ext cx="918058" cy="106071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97256CEC-2163-2B10-2681-27999CDC9E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5695" y="3004272"/>
            <a:ext cx="950764" cy="109850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830CF21-AA5C-E6FC-530B-D983A84F54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5603" y="3018214"/>
            <a:ext cx="1122806" cy="112093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00FCE542-F60A-1C7D-5381-705FBD2B7A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509" y="3881164"/>
            <a:ext cx="1136684" cy="113857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B681AD0-4173-B296-A414-FD9922C554F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02541" y="4741374"/>
            <a:ext cx="1199056" cy="119905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FA6038C5-A7B3-8AFB-EA5E-3DFB8A6A59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2073" y="4692934"/>
            <a:ext cx="1275305" cy="127530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CAC1761-F112-E977-264F-07D360C6CC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69582" y="2961642"/>
            <a:ext cx="970961" cy="112093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5E9E0893-7330-9380-7EFE-6E8FED2C2AF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56372" y="3872822"/>
            <a:ext cx="1025379" cy="118471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3EEAE97E-B2A9-CAB8-8FF1-02F051D39B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88579" y="2932303"/>
            <a:ext cx="1025377" cy="1183456"/>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ECE3A94C-E37D-BBC4-5F8E-00352F64BD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49821" y="4795169"/>
            <a:ext cx="970457" cy="112006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4122E500-3DEB-052D-45EA-665EB91F705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47276" y="4778229"/>
            <a:ext cx="1026960" cy="117439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EFEFF644-F6A4-02AF-A8B6-649A306116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37299" y="3865607"/>
            <a:ext cx="1004793" cy="115413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CDA53E3F-C5D1-D286-0E43-728A1132B12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83043" y="2950369"/>
            <a:ext cx="950765" cy="109850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8E062F2C-0DD6-087B-8CCA-E7C378F1EE7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39695" y="4842989"/>
            <a:ext cx="950765" cy="1098504"/>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BB1A17C-08A8-1366-A737-28DB9317EB8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060375" y="2212411"/>
            <a:ext cx="950764" cy="1100268"/>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8352558B-FED9-1903-E149-3FCFA4B9A64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46048" y="3064416"/>
            <a:ext cx="950765" cy="1100564"/>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7EE854AB-3810-FEE1-36E6-185DAE8E513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0655" y="3916716"/>
            <a:ext cx="950765" cy="110026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3F80F767-13CB-49AF-8A30-B2BE2825B1D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535757" y="4769017"/>
            <a:ext cx="950764" cy="110056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79FF6C0-4842-FECF-53E2-200CE3591C3A}"/>
              </a:ext>
            </a:extLst>
          </p:cNvPr>
          <p:cNvCxnSpPr/>
          <p:nvPr/>
        </p:nvCxnSpPr>
        <p:spPr>
          <a:xfrm>
            <a:off x="1881963" y="1859021"/>
            <a:ext cx="0" cy="43699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0FC4AD-A1B4-D071-FC50-F63DC911C7CB}"/>
              </a:ext>
            </a:extLst>
          </p:cNvPr>
          <p:cNvCxnSpPr/>
          <p:nvPr/>
        </p:nvCxnSpPr>
        <p:spPr>
          <a:xfrm>
            <a:off x="4342073" y="1863881"/>
            <a:ext cx="0" cy="43699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8593D9-A2DF-83CB-CC71-016F8DE65BE8}"/>
              </a:ext>
            </a:extLst>
          </p:cNvPr>
          <p:cNvCxnSpPr/>
          <p:nvPr/>
        </p:nvCxnSpPr>
        <p:spPr>
          <a:xfrm>
            <a:off x="9881191" y="1859021"/>
            <a:ext cx="0" cy="43699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EE7C1E-0C24-3326-AE6C-546348FAB0B5}"/>
              </a:ext>
            </a:extLst>
          </p:cNvPr>
          <p:cNvSpPr txBox="1"/>
          <p:nvPr/>
        </p:nvSpPr>
        <p:spPr>
          <a:xfrm>
            <a:off x="165799" y="1384261"/>
            <a:ext cx="1716161" cy="404936"/>
          </a:xfrm>
          <a:prstGeom prst="rect">
            <a:avLst/>
          </a:prstGeom>
          <a:noFill/>
        </p:spPr>
        <p:txBody>
          <a:bodyPr wrap="none" rtlCol="0">
            <a:noAutofit/>
          </a:bodyPr>
          <a:lstStyle/>
          <a:p>
            <a:pPr algn="ctr"/>
            <a:r>
              <a:rPr lang="en-GB" sz="2000" b="1" dirty="0">
                <a:solidFill>
                  <a:schemeClr val="accent1"/>
                </a:solidFill>
              </a:rPr>
              <a:t>SDTM</a:t>
            </a:r>
          </a:p>
        </p:txBody>
      </p:sp>
      <p:sp>
        <p:nvSpPr>
          <p:cNvPr id="17" name="TextBox 16">
            <a:extLst>
              <a:ext uri="{FF2B5EF4-FFF2-40B4-BE49-F238E27FC236}">
                <a16:creationId xmlns:a16="http://schemas.microsoft.com/office/drawing/2014/main" id="{27D0C5CE-23EA-5146-6869-8101C1A66E98}"/>
              </a:ext>
            </a:extLst>
          </p:cNvPr>
          <p:cNvSpPr txBox="1"/>
          <p:nvPr/>
        </p:nvSpPr>
        <p:spPr>
          <a:xfrm>
            <a:off x="1881960" y="1384261"/>
            <a:ext cx="2460111" cy="383997"/>
          </a:xfrm>
          <a:prstGeom prst="rect">
            <a:avLst/>
          </a:prstGeom>
          <a:noFill/>
        </p:spPr>
        <p:txBody>
          <a:bodyPr wrap="none" rtlCol="0">
            <a:noAutofit/>
          </a:bodyPr>
          <a:lstStyle/>
          <a:p>
            <a:pPr algn="ctr"/>
            <a:r>
              <a:rPr lang="en-GB" sz="2000" b="1" dirty="0" err="1">
                <a:solidFill>
                  <a:schemeClr val="accent1"/>
                </a:solidFill>
              </a:rPr>
              <a:t>ADaM</a:t>
            </a:r>
            <a:endParaRPr lang="en-GB" sz="2000" b="1" dirty="0">
              <a:solidFill>
                <a:schemeClr val="accent1"/>
              </a:solidFill>
            </a:endParaRPr>
          </a:p>
        </p:txBody>
      </p:sp>
      <p:sp>
        <p:nvSpPr>
          <p:cNvPr id="18" name="TextBox 17">
            <a:extLst>
              <a:ext uri="{FF2B5EF4-FFF2-40B4-BE49-F238E27FC236}">
                <a16:creationId xmlns:a16="http://schemas.microsoft.com/office/drawing/2014/main" id="{16146F43-BB0A-FAD7-73C6-FEF643E98D05}"/>
              </a:ext>
            </a:extLst>
          </p:cNvPr>
          <p:cNvSpPr txBox="1"/>
          <p:nvPr/>
        </p:nvSpPr>
        <p:spPr>
          <a:xfrm>
            <a:off x="4342071" y="1384261"/>
            <a:ext cx="5539115" cy="404936"/>
          </a:xfrm>
          <a:prstGeom prst="rect">
            <a:avLst/>
          </a:prstGeom>
          <a:noFill/>
        </p:spPr>
        <p:txBody>
          <a:bodyPr wrap="none" rtlCol="0">
            <a:noAutofit/>
          </a:bodyPr>
          <a:lstStyle/>
          <a:p>
            <a:pPr algn="ctr"/>
            <a:r>
              <a:rPr lang="en-GB" sz="2000" b="1" dirty="0">
                <a:solidFill>
                  <a:schemeClr val="accent1"/>
                </a:solidFill>
              </a:rPr>
              <a:t>TFL</a:t>
            </a:r>
          </a:p>
        </p:txBody>
      </p:sp>
      <p:sp>
        <p:nvSpPr>
          <p:cNvPr id="19" name="TextBox 18">
            <a:extLst>
              <a:ext uri="{FF2B5EF4-FFF2-40B4-BE49-F238E27FC236}">
                <a16:creationId xmlns:a16="http://schemas.microsoft.com/office/drawing/2014/main" id="{273ABCC2-16BE-4C38-6E85-FAD1A60A8E9E}"/>
              </a:ext>
            </a:extLst>
          </p:cNvPr>
          <p:cNvSpPr txBox="1"/>
          <p:nvPr/>
        </p:nvSpPr>
        <p:spPr>
          <a:xfrm>
            <a:off x="9881186" y="1384261"/>
            <a:ext cx="2157934" cy="404935"/>
          </a:xfrm>
          <a:prstGeom prst="rect">
            <a:avLst/>
          </a:prstGeom>
          <a:noFill/>
        </p:spPr>
        <p:txBody>
          <a:bodyPr wrap="none" rtlCol="0">
            <a:noAutofit/>
          </a:bodyPr>
          <a:lstStyle/>
          <a:p>
            <a:pPr algn="ctr"/>
            <a:r>
              <a:rPr lang="en-GB" sz="2000" b="1" dirty="0">
                <a:solidFill>
                  <a:schemeClr val="accent1"/>
                </a:solidFill>
              </a:rPr>
              <a:t>Utility</a:t>
            </a:r>
          </a:p>
        </p:txBody>
      </p:sp>
      <p:sp>
        <p:nvSpPr>
          <p:cNvPr id="20" name="TextBox 19">
            <a:extLst>
              <a:ext uri="{FF2B5EF4-FFF2-40B4-BE49-F238E27FC236}">
                <a16:creationId xmlns:a16="http://schemas.microsoft.com/office/drawing/2014/main" id="{291B4C7D-CAD6-B1D3-760A-4059E904B8E1}"/>
              </a:ext>
            </a:extLst>
          </p:cNvPr>
          <p:cNvSpPr txBox="1"/>
          <p:nvPr/>
        </p:nvSpPr>
        <p:spPr>
          <a:xfrm>
            <a:off x="165799" y="6317703"/>
            <a:ext cx="3481641" cy="350742"/>
          </a:xfrm>
          <a:prstGeom prst="rect">
            <a:avLst/>
          </a:prstGeom>
          <a:noFill/>
        </p:spPr>
        <p:txBody>
          <a:bodyPr wrap="none" rtlCol="0">
            <a:noAutofit/>
          </a:bodyPr>
          <a:lstStyle/>
          <a:p>
            <a:pPr algn="l"/>
            <a:r>
              <a:rPr lang="en-GB" dirty="0">
                <a:solidFill>
                  <a:schemeClr val="accent1"/>
                </a:solidFill>
                <a:hlinkClick r:id="rId29"/>
              </a:rPr>
              <a:t>https://pharmaverse.org/</a:t>
            </a:r>
            <a:r>
              <a:rPr lang="en-GB" dirty="0">
                <a:solidFill>
                  <a:schemeClr val="accent1"/>
                </a:solidFill>
              </a:rPr>
              <a:t> </a:t>
            </a:r>
          </a:p>
        </p:txBody>
      </p:sp>
    </p:spTree>
    <p:extLst>
      <p:ext uri="{BB962C8B-B14F-4D97-AF65-F5344CB8AC3E}">
        <p14:creationId xmlns:p14="http://schemas.microsoft.com/office/powerpoint/2010/main" val="3185408758"/>
      </p:ext>
    </p:extLst>
  </p:cSld>
  <p:clrMapOvr>
    <a:masterClrMapping/>
  </p:clrMapOvr>
</p:sld>
</file>

<file path=ppt/theme/theme1.xml><?xml version="1.0" encoding="utf-8"?>
<a:theme xmlns:a="http://schemas.openxmlformats.org/drawingml/2006/main" name="Veramed Theme">
  <a:themeElements>
    <a:clrScheme name="2023 Branding">
      <a:dk1>
        <a:srgbClr val="334550"/>
      </a:dk1>
      <a:lt1>
        <a:srgbClr val="FFFFFF"/>
      </a:lt1>
      <a:dk2>
        <a:srgbClr val="334550"/>
      </a:dk2>
      <a:lt2>
        <a:srgbClr val="D4DAEF"/>
      </a:lt2>
      <a:accent1>
        <a:srgbClr val="E70E64"/>
      </a:accent1>
      <a:accent2>
        <a:srgbClr val="41A1D4"/>
      </a:accent2>
      <a:accent3>
        <a:srgbClr val="204164"/>
      </a:accent3>
      <a:accent4>
        <a:srgbClr val="FCAF26"/>
      </a:accent4>
      <a:accent5>
        <a:srgbClr val="8781BD"/>
      </a:accent5>
      <a:accent6>
        <a:srgbClr val="A5A5A5"/>
      </a:accent6>
      <a:hlink>
        <a:srgbClr val="E70E64"/>
      </a:hlink>
      <a:folHlink>
        <a:srgbClr val="CC00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1600" dirty="0" smtClean="0">
            <a:solidFill>
              <a:schemeClr val="accent1"/>
            </a:solidFill>
          </a:defRPr>
        </a:defPPr>
      </a:lstStyle>
    </a:txDef>
  </a:objectDefaults>
  <a:extraClrSchemeLst/>
  <a:extLst>
    <a:ext uri="{05A4C25C-085E-4340-85A3-A5531E510DB2}">
      <thm15:themeFamily xmlns:thm15="http://schemas.microsoft.com/office/thememl/2012/main" name="Veramed Powerpoint Presentation - updated" id="{99565A7A-B52E-4B97-B624-E0CDF878E555}" vid="{170C2B02-DB52-4815-99F6-014684A561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98832E117A8CE43A8A235B54C54E8D6" ma:contentTypeVersion="4" ma:contentTypeDescription="Create a new document." ma:contentTypeScope="" ma:versionID="2d9c31b6c1a2cc3cf0ad76e6a109a569">
  <xsd:schema xmlns:xsd="http://www.w3.org/2001/XMLSchema" xmlns:xs="http://www.w3.org/2001/XMLSchema" xmlns:p="http://schemas.microsoft.com/office/2006/metadata/properties" xmlns:ns2="30dbe7aa-a11d-4043-b406-ad97eb481d01" targetNamespace="http://schemas.microsoft.com/office/2006/metadata/properties" ma:root="true" ma:fieldsID="6a33e51d11c3f81301ea41680b629af1" ns2:_="">
    <xsd:import namespace="30dbe7aa-a11d-4043-b406-ad97eb481d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be7aa-a11d-4043-b406-ad97eb481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677746-A507-455C-8D81-E3F4B02C35E4}">
  <ds:schemaRefs>
    <ds:schemaRef ds:uri="http://schemas.microsoft.com/office/2006/metadata/properties"/>
    <ds:schemaRef ds:uri="http://schemas.microsoft.com/office/infopath/2007/PartnerControls"/>
    <ds:schemaRef ds:uri="4bf3cf7a-d588-4a25-930e-dade90bb8364"/>
    <ds:schemaRef ds:uri="58171dbb-0cab-4d7a-9d6c-42772840c016"/>
  </ds:schemaRefs>
</ds:datastoreItem>
</file>

<file path=customXml/itemProps2.xml><?xml version="1.0" encoding="utf-8"?>
<ds:datastoreItem xmlns:ds="http://schemas.openxmlformats.org/officeDocument/2006/customXml" ds:itemID="{36142950-ABE4-42B0-AE37-4D2EC8C7AD6A}"/>
</file>

<file path=customXml/itemProps3.xml><?xml version="1.0" encoding="utf-8"?>
<ds:datastoreItem xmlns:ds="http://schemas.openxmlformats.org/officeDocument/2006/customXml" ds:itemID="{0ED3E23E-DC04-426F-9BAE-54D17F0DF2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Veramed Powerpoint Presentation</Template>
  <TotalTime>0</TotalTime>
  <Words>698</Words>
  <Application>Microsoft Office PowerPoint</Application>
  <PresentationFormat>Widescreen</PresentationFormat>
  <Paragraphs>184</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Roboto</vt:lpstr>
      <vt:lpstr>Source Sans Pro</vt:lpstr>
      <vt:lpstr>Veramed Theme</vt:lpstr>
      <vt:lpstr>Planning on R?  Risk, Resources and Realism </vt:lpstr>
      <vt:lpstr>We've been using SAS forever. Why Change?</vt:lpstr>
      <vt:lpstr>PowerPoint Presentation</vt:lpstr>
      <vt:lpstr>PowerPoint Presentation</vt:lpstr>
      <vt:lpstr>Picking the right tool for the job</vt:lpstr>
      <vt:lpstr>Crossing the technology adoption chasm</vt:lpstr>
      <vt:lpstr>Crossing the technology adoption chasm</vt:lpstr>
      <vt:lpstr>Crossing the technology adoption chasm</vt:lpstr>
      <vt:lpstr>Pharmaverse: End-to-End Clinical Reporting Packages</vt:lpstr>
      <vt:lpstr>Comparing Analysis Method Implementations in Software</vt:lpstr>
      <vt:lpstr>Risk-based approach to package management</vt:lpstr>
      <vt:lpstr>New process: A risk-based approach to R package validation</vt:lpstr>
      <vt:lpstr>People, training and skills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Stuart Malcolm</dc:creator>
  <cp:lastModifiedBy>Stuart Malcolm</cp:lastModifiedBy>
  <cp:revision>26</cp:revision>
  <dcterms:created xsi:type="dcterms:W3CDTF">2024-09-15T08:02:22Z</dcterms:created>
  <dcterms:modified xsi:type="dcterms:W3CDTF">2025-06-30T16:36:10Z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900.000000000000</vt:lpwstr>
  </property>
  <property fmtid="{D5CDD505-2E9C-101B-9397-08002B2CF9AE}" pid="3" name="ContentTypeId">
    <vt:lpwstr>0x010100D98832E117A8CE43A8A235B54C54E8D6</vt:lpwstr>
  </property>
  <property fmtid="{D5CDD505-2E9C-101B-9397-08002B2CF9AE}" pid="4" name="MediaServiceImageTags">
    <vt:lpwstr/>
  </property>
</Properties>
</file>